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0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CC3300"/>
    <a:srgbClr val="F0F4FA"/>
    <a:srgbClr val="E8EEF8"/>
    <a:srgbClr val="20386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10" y="-110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pattFill prst="pct90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14" name="テキスト ボックス 18"/>
          <p:cNvSpPr txBox="1"/>
          <p:nvPr/>
        </p:nvSpPr>
        <p:spPr>
          <a:xfrm>
            <a:off x="2317985" y="8258524"/>
            <a:ext cx="53060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医療安全セミナー事務局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402-8580</a:t>
            </a: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山梨県都留市四日市場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909-2</a:t>
            </a: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健康科学大学看護学部　成人看護学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小林）</a:t>
            </a:r>
          </a:p>
          <a:p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 0554-46-6630</a:t>
            </a:r>
          </a:p>
          <a:p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0554-46-6630</a:t>
            </a:r>
          </a:p>
          <a:p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 m.kobayashi@kenkoudai.ac.jp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2317985" y="10856929"/>
            <a:ext cx="0" cy="227896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554707" y="8266597"/>
            <a:ext cx="1343365" cy="33855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</a:p>
        </p:txBody>
      </p:sp>
      <p:sp>
        <p:nvSpPr>
          <p:cNvPr id="25" name="テキスト ボックス 29"/>
          <p:cNvSpPr txBox="1"/>
          <p:nvPr/>
        </p:nvSpPr>
        <p:spPr>
          <a:xfrm>
            <a:off x="360217" y="2606469"/>
            <a:ext cx="7065819" cy="171200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</a:t>
            </a:r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１０月２２日 土曜日 １３時～１７時</a:t>
            </a:r>
            <a:endParaRPr lang="en-US" altLang="ja-JP" sz="252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「事例分析手法を学ぶ　　時系列関連図を用いて」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事例を用いて分析手法を学びます。時系列関連図の作成から要因分析まで。基本を学び各自の施設で活用しましょう。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講師：小林美雪　</a:t>
            </a:r>
            <a:r>
              <a:rPr lang="zh-CN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健康科学大学看護学部　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9"/>
          <p:cNvSpPr txBox="1"/>
          <p:nvPr/>
        </p:nvSpPr>
        <p:spPr>
          <a:xfrm>
            <a:off x="360217" y="7072519"/>
            <a:ext cx="7065819" cy="911788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en-US" altLang="ja-JP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11</a:t>
            </a:r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土曜日</a:t>
            </a:r>
            <a:endParaRPr lang="en-US" altLang="ja-JP" sz="252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施設見学</a:t>
            </a:r>
            <a:r>
              <a:rPr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食の安全</a:t>
            </a:r>
            <a:r>
              <a:rPr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（ヤクルト本社工場）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52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9"/>
          <p:cNvSpPr txBox="1"/>
          <p:nvPr/>
        </p:nvSpPr>
        <p:spPr>
          <a:xfrm>
            <a:off x="360217" y="4844507"/>
            <a:ext cx="7065819" cy="182357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i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第３回</a:t>
            </a:r>
            <a:r>
              <a:rPr lang="ja-JP" altLang="en-US" sz="252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１２月１７日 土曜日 １３時～</a:t>
            </a:r>
            <a:r>
              <a:rPr lang="ja-JP" altLang="en-US" sz="2525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１６時</a:t>
            </a:r>
            <a:endParaRPr lang="en-US" altLang="ja-JP" sz="2525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525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「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確実な患者確認を考える　安全の質の向上」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確実な患者確認とは？日常で行われている患者確認方法を見直しましょう。確認作業の標準化を一緒に考え、組織で行動できるシステムをつくりましょう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講師：寺井美峰子先生　名古屋大学医学部付属病院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医療の質安全管理部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7"/>
          <p:cNvSpPr txBox="1"/>
          <p:nvPr/>
        </p:nvSpPr>
        <p:spPr>
          <a:xfrm>
            <a:off x="-1" y="287482"/>
            <a:ext cx="7775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山梨医療安全研究会主催</a:t>
            </a:r>
            <a:endParaRPr lang="en-US" altLang="ja-JP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医療安全教育セミナー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0218" y="1589292"/>
            <a:ext cx="7065818" cy="6756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セミナー会場：山梨</a:t>
            </a:r>
            <a:r>
              <a:rPr lang="ja-JP" altLang="en-US" sz="3200" dirty="0" err="1"/>
              <a:t>ぴゅあ</a:t>
            </a:r>
            <a:r>
              <a:rPr kumimoji="1" lang="ja-JP" altLang="en-US" sz="3200" dirty="0"/>
              <a:t>総合</a:t>
            </a:r>
          </a:p>
        </p:txBody>
      </p:sp>
      <p:pic>
        <p:nvPicPr>
          <p:cNvPr id="15" name="Picture 2" descr="山梨医療安全研究会ロゴ（白版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2" y="10131971"/>
            <a:ext cx="2971800" cy="36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8990" y="4594965"/>
            <a:ext cx="7123366" cy="6164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受講料：</a:t>
            </a:r>
            <a:r>
              <a:rPr kumimoji="1" lang="ja-JP" altLang="en-US" b="1" dirty="0"/>
              <a:t>会員無料　</a:t>
            </a:r>
            <a:r>
              <a:rPr lang="ja-JP" altLang="en-US" b="1" dirty="0"/>
              <a:t>　</a:t>
            </a:r>
            <a:r>
              <a:rPr kumimoji="1" lang="ja-JP" altLang="en-US" dirty="0"/>
              <a:t>非会員　１，０００円</a:t>
            </a:r>
            <a:r>
              <a:rPr lang="ja-JP" altLang="en-US" dirty="0"/>
              <a:t>　（</a:t>
            </a:r>
            <a:r>
              <a:rPr kumimoji="1" lang="ja-JP" altLang="en-US" dirty="0"/>
              <a:t>当日入会可）</a:t>
            </a:r>
            <a:endParaRPr kumimoji="1" lang="en-US" altLang="ja-JP" dirty="0"/>
          </a:p>
          <a:p>
            <a:r>
              <a:rPr lang="ja-JP" altLang="en-US" sz="1400" dirty="0"/>
              <a:t>　　　　　　　　　　　　　　　　　　　　　　　　　　　　　　　＊施設見学参加費は別途負担金があります</a:t>
            </a:r>
            <a:endParaRPr kumimoji="1" lang="ja-JP" altLang="en-US" sz="1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64251"/>
              </p:ext>
            </p:extLst>
          </p:nvPr>
        </p:nvGraphicFramePr>
        <p:xfrm>
          <a:off x="388990" y="5274076"/>
          <a:ext cx="7010401" cy="39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83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山梨医療安全研究会会員の有無　いずれかに○をつけてください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当日入会受け付けています</a:t>
                      </a:r>
                      <a:endParaRPr kumimoji="1" lang="en-US" altLang="ja-JP" dirty="0"/>
                    </a:p>
                    <a:p>
                      <a:endParaRPr kumimoji="1" lang="en-US" altLang="ja-JP" sz="800" dirty="0"/>
                    </a:p>
                    <a:p>
                      <a:r>
                        <a:rPr kumimoji="1" lang="ja-JP" altLang="en-US" dirty="0"/>
                        <a:t>（　　　　）会員　　　　　（　　　　　）　非会員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参加希望日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u="none" dirty="0"/>
                        <a:t>（　</a:t>
                      </a:r>
                      <a:r>
                        <a:rPr kumimoji="1" lang="ja-JP" altLang="en-US" b="1" u="none" dirty="0"/>
                        <a:t>終了　</a:t>
                      </a:r>
                      <a:r>
                        <a:rPr kumimoji="1" lang="ja-JP" altLang="en-US" u="none" dirty="0"/>
                        <a:t>）第１回　　８月２７日</a:t>
                      </a:r>
                      <a:r>
                        <a:rPr kumimoji="1" lang="ja-JP" altLang="en-US" dirty="0"/>
                        <a:t>　　（　　　　　）第２回　　　１０月２２日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　　　　）第３回　１２月１７日　　　（　　　　　）施設見学　１１月１２日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氏名 （複数人記載可）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勤務先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0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Ｅメール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 flipV="1">
            <a:off x="164746" y="4444015"/>
            <a:ext cx="7458891" cy="84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2805" y="9539760"/>
            <a:ext cx="1726755" cy="4010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受講受付ＦＡＸ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8532" y="9286956"/>
            <a:ext cx="5944281" cy="914400"/>
          </a:xfrm>
          <a:prstGeom prst="rect">
            <a:avLst/>
          </a:prstGeom>
          <a:noFill/>
          <a:ln w="57150">
            <a:solidFill>
              <a:srgbClr val="EE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358796" y="9447875"/>
            <a:ext cx="3235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0554-46-6630</a:t>
            </a:r>
          </a:p>
        </p:txBody>
      </p:sp>
      <p:pic>
        <p:nvPicPr>
          <p:cNvPr id="12" name="図 1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41" y="168840"/>
            <a:ext cx="6636923" cy="4242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241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7.potx" id="{AEB7B507-A06E-40AE-820E-0613D7133D19}" vid="{892B6F8A-F774-410A-807C-8FB3DE0D5D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37</Template>
  <TotalTime>0</TotalTime>
  <Words>74</Words>
  <Application>Microsoft Office PowerPoint</Application>
  <PresentationFormat>ユーザー設定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2013-07-10T10:19:04Z</dcterms:created>
  <dcterms:modified xsi:type="dcterms:W3CDTF">2016-09-28T07:47:22Z</dcterms:modified>
</cp:coreProperties>
</file>