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3000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6B3740-BF85-4593-9DCE-5B652CE2F5C6}" type="doc">
      <dgm:prSet loTypeId="urn:microsoft.com/office/officeart/2005/8/layout/radial6" loCatId="cycle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kumimoji="1" lang="ja-JP" altLang="en-US"/>
        </a:p>
      </dgm:t>
    </dgm:pt>
    <dgm:pt modelId="{8B43037D-B9A3-4BD5-9FB3-D5AF196F6E2B}">
      <dgm:prSet phldrT="[テキスト]"/>
      <dgm:spPr/>
      <dgm:t>
        <a:bodyPr/>
        <a:lstStyle/>
        <a:p>
          <a:r>
            <a:rPr kumimoji="1" lang="ja-JP" altLang="en-US" dirty="0" smtClean="0"/>
            <a:t>教育対象</a:t>
          </a:r>
          <a:endParaRPr kumimoji="1" lang="ja-JP" altLang="en-US" dirty="0"/>
        </a:p>
      </dgm:t>
    </dgm:pt>
    <dgm:pt modelId="{25267DFF-CFE0-4208-A70D-ECE9CE66E348}" type="parTrans" cxnId="{DC10E909-E262-41A8-8F11-BD32A1CFF7FB}">
      <dgm:prSet/>
      <dgm:spPr/>
      <dgm:t>
        <a:bodyPr/>
        <a:lstStyle/>
        <a:p>
          <a:endParaRPr kumimoji="1" lang="ja-JP" altLang="en-US"/>
        </a:p>
      </dgm:t>
    </dgm:pt>
    <dgm:pt modelId="{AB093190-57D9-401A-9235-362DC2A36A33}" type="sibTrans" cxnId="{DC10E909-E262-41A8-8F11-BD32A1CFF7FB}">
      <dgm:prSet/>
      <dgm:spPr/>
      <dgm:t>
        <a:bodyPr/>
        <a:lstStyle/>
        <a:p>
          <a:endParaRPr kumimoji="1" lang="ja-JP" altLang="en-US"/>
        </a:p>
      </dgm:t>
    </dgm:pt>
    <dgm:pt modelId="{7A7D9C73-8137-475E-B83A-8C184EE5A77C}">
      <dgm:prSet phldrT="[テキスト]"/>
      <dgm:spPr/>
      <dgm:t>
        <a:bodyPr/>
        <a:lstStyle/>
        <a:p>
          <a:r>
            <a:rPr kumimoji="1" lang="ja-JP" altLang="en-US" dirty="0" smtClean="0"/>
            <a:t>新人</a:t>
          </a:r>
          <a:endParaRPr kumimoji="1" lang="ja-JP" altLang="en-US" dirty="0"/>
        </a:p>
      </dgm:t>
    </dgm:pt>
    <dgm:pt modelId="{78FAC6A6-19DA-49A1-981B-26B50A5A4FCE}" type="parTrans" cxnId="{8D4B82AA-C6B2-4772-BFEF-1279C6DC6015}">
      <dgm:prSet/>
      <dgm:spPr/>
      <dgm:t>
        <a:bodyPr/>
        <a:lstStyle/>
        <a:p>
          <a:endParaRPr kumimoji="1" lang="ja-JP" altLang="en-US"/>
        </a:p>
      </dgm:t>
    </dgm:pt>
    <dgm:pt modelId="{BBDCDD35-7352-4820-8E4E-F943427FAEDC}" type="sibTrans" cxnId="{8D4B82AA-C6B2-4772-BFEF-1279C6DC6015}">
      <dgm:prSet/>
      <dgm:spPr/>
      <dgm:t>
        <a:bodyPr/>
        <a:lstStyle/>
        <a:p>
          <a:endParaRPr kumimoji="1" lang="ja-JP" altLang="en-US"/>
        </a:p>
      </dgm:t>
    </dgm:pt>
    <dgm:pt modelId="{20129219-3E23-4930-87DA-DC3900289AD5}">
      <dgm:prSet phldrT="[テキスト]"/>
      <dgm:spPr/>
      <dgm:t>
        <a:bodyPr/>
        <a:lstStyle/>
        <a:p>
          <a:r>
            <a:rPr kumimoji="1" lang="ja-JP" altLang="en-US" dirty="0" smtClean="0"/>
            <a:t>中途採用者</a:t>
          </a:r>
          <a:endParaRPr kumimoji="1" lang="ja-JP" altLang="en-US" dirty="0"/>
        </a:p>
      </dgm:t>
    </dgm:pt>
    <dgm:pt modelId="{4BEFE0DF-8B64-4C22-AB2F-D83A5BBE11A3}" type="parTrans" cxnId="{4058BD77-B915-4DB5-9E18-D93EA7B7272E}">
      <dgm:prSet/>
      <dgm:spPr/>
      <dgm:t>
        <a:bodyPr/>
        <a:lstStyle/>
        <a:p>
          <a:endParaRPr kumimoji="1" lang="ja-JP" altLang="en-US"/>
        </a:p>
      </dgm:t>
    </dgm:pt>
    <dgm:pt modelId="{8FEB3AA7-19A2-4ED7-BC33-368D82E975A6}" type="sibTrans" cxnId="{4058BD77-B915-4DB5-9E18-D93EA7B7272E}">
      <dgm:prSet/>
      <dgm:spPr/>
      <dgm:t>
        <a:bodyPr/>
        <a:lstStyle/>
        <a:p>
          <a:endParaRPr kumimoji="1" lang="ja-JP" altLang="en-US"/>
        </a:p>
      </dgm:t>
    </dgm:pt>
    <dgm:pt modelId="{E0F57AA7-4553-4152-9DC6-A4758C86F487}">
      <dgm:prSet phldrT="[テキスト]"/>
      <dgm:spPr/>
      <dgm:t>
        <a:bodyPr/>
        <a:lstStyle/>
        <a:p>
          <a:r>
            <a:rPr kumimoji="1" lang="ja-JP" altLang="en-US" dirty="0" smtClean="0"/>
            <a:t>看護補助者</a:t>
          </a:r>
          <a:endParaRPr kumimoji="1" lang="ja-JP" altLang="en-US" dirty="0"/>
        </a:p>
      </dgm:t>
    </dgm:pt>
    <dgm:pt modelId="{44293796-2574-4E35-8BD8-03E9326DB0FF}" type="parTrans" cxnId="{F7E476D3-46F8-47DD-ABB2-635C24C18EC1}">
      <dgm:prSet/>
      <dgm:spPr/>
      <dgm:t>
        <a:bodyPr/>
        <a:lstStyle/>
        <a:p>
          <a:endParaRPr kumimoji="1" lang="ja-JP" altLang="en-US"/>
        </a:p>
      </dgm:t>
    </dgm:pt>
    <dgm:pt modelId="{C8D941F3-E222-4C83-A6E4-42FD8B5C8513}" type="sibTrans" cxnId="{F7E476D3-46F8-47DD-ABB2-635C24C18EC1}">
      <dgm:prSet/>
      <dgm:spPr/>
      <dgm:t>
        <a:bodyPr/>
        <a:lstStyle/>
        <a:p>
          <a:endParaRPr kumimoji="1" lang="ja-JP" altLang="en-US"/>
        </a:p>
      </dgm:t>
    </dgm:pt>
    <dgm:pt modelId="{E2C1F3C9-B57F-4B95-B8EC-A4B51C4D4675}">
      <dgm:prSet phldrT="[テキスト]"/>
      <dgm:spPr/>
      <dgm:t>
        <a:bodyPr/>
        <a:lstStyle/>
        <a:p>
          <a:r>
            <a:rPr kumimoji="1" lang="ja-JP" altLang="en-US" dirty="0" smtClean="0"/>
            <a:t>育児休業中職員</a:t>
          </a:r>
          <a:endParaRPr kumimoji="1" lang="ja-JP" altLang="en-US" dirty="0"/>
        </a:p>
      </dgm:t>
    </dgm:pt>
    <dgm:pt modelId="{53E7681F-AA6E-4266-9C18-1218896AF1B9}" type="parTrans" cxnId="{5C45F08C-F8C5-4095-9F1F-D22F9EFB5B7B}">
      <dgm:prSet/>
      <dgm:spPr/>
      <dgm:t>
        <a:bodyPr/>
        <a:lstStyle/>
        <a:p>
          <a:endParaRPr kumimoji="1" lang="ja-JP" altLang="en-US"/>
        </a:p>
      </dgm:t>
    </dgm:pt>
    <dgm:pt modelId="{7E15F567-7F58-4482-AD7D-91A1FE0CF8FC}" type="sibTrans" cxnId="{5C45F08C-F8C5-4095-9F1F-D22F9EFB5B7B}">
      <dgm:prSet/>
      <dgm:spPr/>
      <dgm:t>
        <a:bodyPr/>
        <a:lstStyle/>
        <a:p>
          <a:endParaRPr kumimoji="1" lang="ja-JP" altLang="en-US"/>
        </a:p>
      </dgm:t>
    </dgm:pt>
    <dgm:pt modelId="{ECA2AA2F-5814-4134-B9B8-F8BC40CCED4C}">
      <dgm:prSet phldrT="[テキスト]"/>
      <dgm:spPr/>
      <dgm:t>
        <a:bodyPr/>
        <a:lstStyle/>
        <a:p>
          <a:r>
            <a:rPr kumimoji="1" lang="ja-JP" altLang="en-US" dirty="0" smtClean="0"/>
            <a:t>プリセプター</a:t>
          </a:r>
          <a:endParaRPr kumimoji="1" lang="ja-JP" altLang="en-US" dirty="0"/>
        </a:p>
      </dgm:t>
    </dgm:pt>
    <dgm:pt modelId="{A8120086-F353-4892-82C8-CCB4791335B0}" type="parTrans" cxnId="{1A3843DE-CFE9-475F-B6E1-9E1597AC22CB}">
      <dgm:prSet/>
      <dgm:spPr/>
      <dgm:t>
        <a:bodyPr/>
        <a:lstStyle/>
        <a:p>
          <a:endParaRPr kumimoji="1" lang="ja-JP" altLang="en-US"/>
        </a:p>
      </dgm:t>
    </dgm:pt>
    <dgm:pt modelId="{FE3EABA8-9D78-4A3A-993D-58132A5C7648}" type="sibTrans" cxnId="{1A3843DE-CFE9-475F-B6E1-9E1597AC22CB}">
      <dgm:prSet/>
      <dgm:spPr/>
      <dgm:t>
        <a:bodyPr/>
        <a:lstStyle/>
        <a:p>
          <a:endParaRPr kumimoji="1" lang="ja-JP" altLang="en-US"/>
        </a:p>
      </dgm:t>
    </dgm:pt>
    <dgm:pt modelId="{3FE9FD5B-E787-44F7-94EC-EB5BDB7BF819}">
      <dgm:prSet phldrT="[テキスト]"/>
      <dgm:spPr/>
      <dgm:t>
        <a:bodyPr/>
        <a:lstStyle/>
        <a:p>
          <a:r>
            <a:rPr kumimoji="1" lang="ja-JP" altLang="en-US" dirty="0" smtClean="0"/>
            <a:t>全職員</a:t>
          </a:r>
          <a:endParaRPr kumimoji="1" lang="ja-JP" altLang="en-US" dirty="0"/>
        </a:p>
      </dgm:t>
    </dgm:pt>
    <dgm:pt modelId="{6B447AFB-C20B-478B-827A-889ADD23542A}" type="parTrans" cxnId="{68650C3E-D0F8-44B5-890B-FD7D145A1558}">
      <dgm:prSet/>
      <dgm:spPr/>
      <dgm:t>
        <a:bodyPr/>
        <a:lstStyle/>
        <a:p>
          <a:endParaRPr kumimoji="1" lang="ja-JP" altLang="en-US"/>
        </a:p>
      </dgm:t>
    </dgm:pt>
    <dgm:pt modelId="{8549239D-A451-4307-8ED4-CF6C80660B90}" type="sibTrans" cxnId="{68650C3E-D0F8-44B5-890B-FD7D145A1558}">
      <dgm:prSet/>
      <dgm:spPr/>
      <dgm:t>
        <a:bodyPr/>
        <a:lstStyle/>
        <a:p>
          <a:endParaRPr kumimoji="1" lang="ja-JP" altLang="en-US"/>
        </a:p>
      </dgm:t>
    </dgm:pt>
    <dgm:pt modelId="{3857BFF2-F927-41B2-BBCB-991955A5A7CE}" type="pres">
      <dgm:prSet presAssocID="{B46B3740-BF85-4593-9DCE-5B652CE2F5C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A769FB48-BD0F-4B5B-AEC6-54D071721997}" type="pres">
      <dgm:prSet presAssocID="{8B43037D-B9A3-4BD5-9FB3-D5AF196F6E2B}" presName="centerShape" presStyleLbl="node0" presStyleIdx="0" presStyleCnt="1"/>
      <dgm:spPr/>
      <dgm:t>
        <a:bodyPr/>
        <a:lstStyle/>
        <a:p>
          <a:endParaRPr kumimoji="1" lang="ja-JP" altLang="en-US"/>
        </a:p>
      </dgm:t>
    </dgm:pt>
    <dgm:pt modelId="{0EB55F39-547C-43EB-A38D-06B079827437}" type="pres">
      <dgm:prSet presAssocID="{7A7D9C73-8137-475E-B83A-8C184EE5A77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9010E00-991B-461B-A6C4-F71E671CC749}" type="pres">
      <dgm:prSet presAssocID="{7A7D9C73-8137-475E-B83A-8C184EE5A77C}" presName="dummy" presStyleCnt="0"/>
      <dgm:spPr/>
    </dgm:pt>
    <dgm:pt modelId="{1CB5DF50-F85E-4495-92C4-AE3BF3FDEB12}" type="pres">
      <dgm:prSet presAssocID="{BBDCDD35-7352-4820-8E4E-F943427FAEDC}" presName="sibTrans" presStyleLbl="sibTrans2D1" presStyleIdx="0" presStyleCnt="6"/>
      <dgm:spPr/>
      <dgm:t>
        <a:bodyPr/>
        <a:lstStyle/>
        <a:p>
          <a:endParaRPr kumimoji="1" lang="ja-JP" altLang="en-US"/>
        </a:p>
      </dgm:t>
    </dgm:pt>
    <dgm:pt modelId="{9387A0AE-BBE0-4777-B546-9946314105A1}" type="pres">
      <dgm:prSet presAssocID="{20129219-3E23-4930-87DA-DC3900289AD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2F591FB-66E9-4D5B-8A43-BAF65D44E005}" type="pres">
      <dgm:prSet presAssocID="{20129219-3E23-4930-87DA-DC3900289AD5}" presName="dummy" presStyleCnt="0"/>
      <dgm:spPr/>
    </dgm:pt>
    <dgm:pt modelId="{3C02964F-11D1-49C2-9CB6-711927F35D22}" type="pres">
      <dgm:prSet presAssocID="{8FEB3AA7-19A2-4ED7-BC33-368D82E975A6}" presName="sibTrans" presStyleLbl="sibTrans2D1" presStyleIdx="1" presStyleCnt="6"/>
      <dgm:spPr/>
      <dgm:t>
        <a:bodyPr/>
        <a:lstStyle/>
        <a:p>
          <a:endParaRPr kumimoji="1" lang="ja-JP" altLang="en-US"/>
        </a:p>
      </dgm:t>
    </dgm:pt>
    <dgm:pt modelId="{79939FC5-F089-461A-997F-37639C432BDA}" type="pres">
      <dgm:prSet presAssocID="{E0F57AA7-4553-4152-9DC6-A4758C86F48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18DD95C-3329-4FE2-9CA5-8D3D90002B0C}" type="pres">
      <dgm:prSet presAssocID="{E0F57AA7-4553-4152-9DC6-A4758C86F487}" presName="dummy" presStyleCnt="0"/>
      <dgm:spPr/>
    </dgm:pt>
    <dgm:pt modelId="{ACC03E3F-C5DC-4295-B966-9DD86ECC4111}" type="pres">
      <dgm:prSet presAssocID="{C8D941F3-E222-4C83-A6E4-42FD8B5C8513}" presName="sibTrans" presStyleLbl="sibTrans2D1" presStyleIdx="2" presStyleCnt="6"/>
      <dgm:spPr/>
      <dgm:t>
        <a:bodyPr/>
        <a:lstStyle/>
        <a:p>
          <a:endParaRPr kumimoji="1" lang="ja-JP" altLang="en-US"/>
        </a:p>
      </dgm:t>
    </dgm:pt>
    <dgm:pt modelId="{91823C25-4067-429E-B8FE-D4E09D8DFCCB}" type="pres">
      <dgm:prSet presAssocID="{E2C1F3C9-B57F-4B95-B8EC-A4B51C4D467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EE7F47C-803E-4131-A69A-DDFB8AE9F524}" type="pres">
      <dgm:prSet presAssocID="{E2C1F3C9-B57F-4B95-B8EC-A4B51C4D4675}" presName="dummy" presStyleCnt="0"/>
      <dgm:spPr/>
    </dgm:pt>
    <dgm:pt modelId="{F60CBF94-61CF-46FD-9B0B-E39D4620BC00}" type="pres">
      <dgm:prSet presAssocID="{7E15F567-7F58-4482-AD7D-91A1FE0CF8FC}" presName="sibTrans" presStyleLbl="sibTrans2D1" presStyleIdx="3" presStyleCnt="6"/>
      <dgm:spPr/>
      <dgm:t>
        <a:bodyPr/>
        <a:lstStyle/>
        <a:p>
          <a:endParaRPr kumimoji="1" lang="ja-JP" altLang="en-US"/>
        </a:p>
      </dgm:t>
    </dgm:pt>
    <dgm:pt modelId="{2A0E27DC-3DD2-47F0-AFC7-865ACF32DEA1}" type="pres">
      <dgm:prSet presAssocID="{ECA2AA2F-5814-4134-B9B8-F8BC40CCED4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EB480FF-696D-4CB0-B022-AC3B856786AA}" type="pres">
      <dgm:prSet presAssocID="{ECA2AA2F-5814-4134-B9B8-F8BC40CCED4C}" presName="dummy" presStyleCnt="0"/>
      <dgm:spPr/>
    </dgm:pt>
    <dgm:pt modelId="{62CCE821-2A74-4430-AF9D-4ADB336AE1FF}" type="pres">
      <dgm:prSet presAssocID="{FE3EABA8-9D78-4A3A-993D-58132A5C7648}" presName="sibTrans" presStyleLbl="sibTrans2D1" presStyleIdx="4" presStyleCnt="6"/>
      <dgm:spPr/>
      <dgm:t>
        <a:bodyPr/>
        <a:lstStyle/>
        <a:p>
          <a:endParaRPr kumimoji="1" lang="ja-JP" altLang="en-US"/>
        </a:p>
      </dgm:t>
    </dgm:pt>
    <dgm:pt modelId="{247ADDD2-3E0A-4F1D-A2FA-2341124DD482}" type="pres">
      <dgm:prSet presAssocID="{3FE9FD5B-E787-44F7-94EC-EB5BDB7BF81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ECE036D-044C-44EC-B553-DD13A339F2FC}" type="pres">
      <dgm:prSet presAssocID="{3FE9FD5B-E787-44F7-94EC-EB5BDB7BF819}" presName="dummy" presStyleCnt="0"/>
      <dgm:spPr/>
    </dgm:pt>
    <dgm:pt modelId="{633E5A9A-5251-4383-8EC3-6AB0B47101D7}" type="pres">
      <dgm:prSet presAssocID="{8549239D-A451-4307-8ED4-CF6C80660B90}" presName="sibTrans" presStyleLbl="sibTrans2D1" presStyleIdx="5" presStyleCnt="6"/>
      <dgm:spPr/>
      <dgm:t>
        <a:bodyPr/>
        <a:lstStyle/>
        <a:p>
          <a:endParaRPr kumimoji="1" lang="ja-JP" altLang="en-US"/>
        </a:p>
      </dgm:t>
    </dgm:pt>
  </dgm:ptLst>
  <dgm:cxnLst>
    <dgm:cxn modelId="{BC3D7DB4-0469-4394-BDCF-3C1950214224}" type="presOf" srcId="{ECA2AA2F-5814-4134-B9B8-F8BC40CCED4C}" destId="{2A0E27DC-3DD2-47F0-AFC7-865ACF32DEA1}" srcOrd="0" destOrd="0" presId="urn:microsoft.com/office/officeart/2005/8/layout/radial6"/>
    <dgm:cxn modelId="{9B4932C0-140B-42AF-AF07-D2159FFCA8CF}" type="presOf" srcId="{7E15F567-7F58-4482-AD7D-91A1FE0CF8FC}" destId="{F60CBF94-61CF-46FD-9B0B-E39D4620BC00}" srcOrd="0" destOrd="0" presId="urn:microsoft.com/office/officeart/2005/8/layout/radial6"/>
    <dgm:cxn modelId="{9F65D9C1-5076-42FE-83B9-3D2592A662D6}" type="presOf" srcId="{8549239D-A451-4307-8ED4-CF6C80660B90}" destId="{633E5A9A-5251-4383-8EC3-6AB0B47101D7}" srcOrd="0" destOrd="0" presId="urn:microsoft.com/office/officeart/2005/8/layout/radial6"/>
    <dgm:cxn modelId="{4058BD77-B915-4DB5-9E18-D93EA7B7272E}" srcId="{8B43037D-B9A3-4BD5-9FB3-D5AF196F6E2B}" destId="{20129219-3E23-4930-87DA-DC3900289AD5}" srcOrd="1" destOrd="0" parTransId="{4BEFE0DF-8B64-4C22-AB2F-D83A5BBE11A3}" sibTransId="{8FEB3AA7-19A2-4ED7-BC33-368D82E975A6}"/>
    <dgm:cxn modelId="{9C1149DC-C3C6-4A69-822D-73C3ED4D0132}" type="presOf" srcId="{BBDCDD35-7352-4820-8E4E-F943427FAEDC}" destId="{1CB5DF50-F85E-4495-92C4-AE3BF3FDEB12}" srcOrd="0" destOrd="0" presId="urn:microsoft.com/office/officeart/2005/8/layout/radial6"/>
    <dgm:cxn modelId="{21FCD2CD-363D-42BB-9960-8FE13BBA8819}" type="presOf" srcId="{8B43037D-B9A3-4BD5-9FB3-D5AF196F6E2B}" destId="{A769FB48-BD0F-4B5B-AEC6-54D071721997}" srcOrd="0" destOrd="0" presId="urn:microsoft.com/office/officeart/2005/8/layout/radial6"/>
    <dgm:cxn modelId="{D9C7AD61-EE08-4D93-87C8-54E835F3D966}" type="presOf" srcId="{FE3EABA8-9D78-4A3A-993D-58132A5C7648}" destId="{62CCE821-2A74-4430-AF9D-4ADB336AE1FF}" srcOrd="0" destOrd="0" presId="urn:microsoft.com/office/officeart/2005/8/layout/radial6"/>
    <dgm:cxn modelId="{5C45F08C-F8C5-4095-9F1F-D22F9EFB5B7B}" srcId="{8B43037D-B9A3-4BD5-9FB3-D5AF196F6E2B}" destId="{E2C1F3C9-B57F-4B95-B8EC-A4B51C4D4675}" srcOrd="3" destOrd="0" parTransId="{53E7681F-AA6E-4266-9C18-1218896AF1B9}" sibTransId="{7E15F567-7F58-4482-AD7D-91A1FE0CF8FC}"/>
    <dgm:cxn modelId="{1A3843DE-CFE9-475F-B6E1-9E1597AC22CB}" srcId="{8B43037D-B9A3-4BD5-9FB3-D5AF196F6E2B}" destId="{ECA2AA2F-5814-4134-B9B8-F8BC40CCED4C}" srcOrd="4" destOrd="0" parTransId="{A8120086-F353-4892-82C8-CCB4791335B0}" sibTransId="{FE3EABA8-9D78-4A3A-993D-58132A5C7648}"/>
    <dgm:cxn modelId="{FBB8BB9F-A5AB-44FE-84DF-C145213E4861}" type="presOf" srcId="{8FEB3AA7-19A2-4ED7-BC33-368D82E975A6}" destId="{3C02964F-11D1-49C2-9CB6-711927F35D22}" srcOrd="0" destOrd="0" presId="urn:microsoft.com/office/officeart/2005/8/layout/radial6"/>
    <dgm:cxn modelId="{37C24B89-EADB-4D39-9F24-7984E7C23C5A}" type="presOf" srcId="{20129219-3E23-4930-87DA-DC3900289AD5}" destId="{9387A0AE-BBE0-4777-B546-9946314105A1}" srcOrd="0" destOrd="0" presId="urn:microsoft.com/office/officeart/2005/8/layout/radial6"/>
    <dgm:cxn modelId="{E22EB4C8-AEA9-4061-856F-511977BDE7F2}" type="presOf" srcId="{3FE9FD5B-E787-44F7-94EC-EB5BDB7BF819}" destId="{247ADDD2-3E0A-4F1D-A2FA-2341124DD482}" srcOrd="0" destOrd="0" presId="urn:microsoft.com/office/officeart/2005/8/layout/radial6"/>
    <dgm:cxn modelId="{700587B7-CDCC-4C47-BF0E-EBA1F6D42BA9}" type="presOf" srcId="{E2C1F3C9-B57F-4B95-B8EC-A4B51C4D4675}" destId="{91823C25-4067-429E-B8FE-D4E09D8DFCCB}" srcOrd="0" destOrd="0" presId="urn:microsoft.com/office/officeart/2005/8/layout/radial6"/>
    <dgm:cxn modelId="{75358F5A-0B60-4225-96DA-53D4D1CB2638}" type="presOf" srcId="{C8D941F3-E222-4C83-A6E4-42FD8B5C8513}" destId="{ACC03E3F-C5DC-4295-B966-9DD86ECC4111}" srcOrd="0" destOrd="0" presId="urn:microsoft.com/office/officeart/2005/8/layout/radial6"/>
    <dgm:cxn modelId="{8D4B82AA-C6B2-4772-BFEF-1279C6DC6015}" srcId="{8B43037D-B9A3-4BD5-9FB3-D5AF196F6E2B}" destId="{7A7D9C73-8137-475E-B83A-8C184EE5A77C}" srcOrd="0" destOrd="0" parTransId="{78FAC6A6-19DA-49A1-981B-26B50A5A4FCE}" sibTransId="{BBDCDD35-7352-4820-8E4E-F943427FAEDC}"/>
    <dgm:cxn modelId="{F7E476D3-46F8-47DD-ABB2-635C24C18EC1}" srcId="{8B43037D-B9A3-4BD5-9FB3-D5AF196F6E2B}" destId="{E0F57AA7-4553-4152-9DC6-A4758C86F487}" srcOrd="2" destOrd="0" parTransId="{44293796-2574-4E35-8BD8-03E9326DB0FF}" sibTransId="{C8D941F3-E222-4C83-A6E4-42FD8B5C8513}"/>
    <dgm:cxn modelId="{9739F7DB-08D7-4504-8E31-D564CF2BDB4B}" type="presOf" srcId="{B46B3740-BF85-4593-9DCE-5B652CE2F5C6}" destId="{3857BFF2-F927-41B2-BBCB-991955A5A7CE}" srcOrd="0" destOrd="0" presId="urn:microsoft.com/office/officeart/2005/8/layout/radial6"/>
    <dgm:cxn modelId="{0170E206-101C-447B-A6C4-96B2A16E690B}" type="presOf" srcId="{7A7D9C73-8137-475E-B83A-8C184EE5A77C}" destId="{0EB55F39-547C-43EB-A38D-06B079827437}" srcOrd="0" destOrd="0" presId="urn:microsoft.com/office/officeart/2005/8/layout/radial6"/>
    <dgm:cxn modelId="{253D53AB-ECC0-45DA-A5C0-C25A77A75950}" type="presOf" srcId="{E0F57AA7-4553-4152-9DC6-A4758C86F487}" destId="{79939FC5-F089-461A-997F-37639C432BDA}" srcOrd="0" destOrd="0" presId="urn:microsoft.com/office/officeart/2005/8/layout/radial6"/>
    <dgm:cxn modelId="{DC10E909-E262-41A8-8F11-BD32A1CFF7FB}" srcId="{B46B3740-BF85-4593-9DCE-5B652CE2F5C6}" destId="{8B43037D-B9A3-4BD5-9FB3-D5AF196F6E2B}" srcOrd="0" destOrd="0" parTransId="{25267DFF-CFE0-4208-A70D-ECE9CE66E348}" sibTransId="{AB093190-57D9-401A-9235-362DC2A36A33}"/>
    <dgm:cxn modelId="{68650C3E-D0F8-44B5-890B-FD7D145A1558}" srcId="{8B43037D-B9A3-4BD5-9FB3-D5AF196F6E2B}" destId="{3FE9FD5B-E787-44F7-94EC-EB5BDB7BF819}" srcOrd="5" destOrd="0" parTransId="{6B447AFB-C20B-478B-827A-889ADD23542A}" sibTransId="{8549239D-A451-4307-8ED4-CF6C80660B90}"/>
    <dgm:cxn modelId="{2D81D990-03E5-44B6-8B53-979BDF159D2A}" type="presParOf" srcId="{3857BFF2-F927-41B2-BBCB-991955A5A7CE}" destId="{A769FB48-BD0F-4B5B-AEC6-54D071721997}" srcOrd="0" destOrd="0" presId="urn:microsoft.com/office/officeart/2005/8/layout/radial6"/>
    <dgm:cxn modelId="{4950C4B0-EFB3-4C93-A6FB-5188071C27EC}" type="presParOf" srcId="{3857BFF2-F927-41B2-BBCB-991955A5A7CE}" destId="{0EB55F39-547C-43EB-A38D-06B079827437}" srcOrd="1" destOrd="0" presId="urn:microsoft.com/office/officeart/2005/8/layout/radial6"/>
    <dgm:cxn modelId="{9BBDBBCF-28EE-4203-BA1C-B272D1D94897}" type="presParOf" srcId="{3857BFF2-F927-41B2-BBCB-991955A5A7CE}" destId="{59010E00-991B-461B-A6C4-F71E671CC749}" srcOrd="2" destOrd="0" presId="urn:microsoft.com/office/officeart/2005/8/layout/radial6"/>
    <dgm:cxn modelId="{75526384-E688-480F-8CEE-91D17CBA5F50}" type="presParOf" srcId="{3857BFF2-F927-41B2-BBCB-991955A5A7CE}" destId="{1CB5DF50-F85E-4495-92C4-AE3BF3FDEB12}" srcOrd="3" destOrd="0" presId="urn:microsoft.com/office/officeart/2005/8/layout/radial6"/>
    <dgm:cxn modelId="{7E24D846-08A0-4FFB-B13B-D5A335817A19}" type="presParOf" srcId="{3857BFF2-F927-41B2-BBCB-991955A5A7CE}" destId="{9387A0AE-BBE0-4777-B546-9946314105A1}" srcOrd="4" destOrd="0" presId="urn:microsoft.com/office/officeart/2005/8/layout/radial6"/>
    <dgm:cxn modelId="{EADB0BDD-1658-46D0-8A91-9F22097452A4}" type="presParOf" srcId="{3857BFF2-F927-41B2-BBCB-991955A5A7CE}" destId="{D2F591FB-66E9-4D5B-8A43-BAF65D44E005}" srcOrd="5" destOrd="0" presId="urn:microsoft.com/office/officeart/2005/8/layout/radial6"/>
    <dgm:cxn modelId="{08A21C67-B610-4416-997C-C83B2B65794D}" type="presParOf" srcId="{3857BFF2-F927-41B2-BBCB-991955A5A7CE}" destId="{3C02964F-11D1-49C2-9CB6-711927F35D22}" srcOrd="6" destOrd="0" presId="urn:microsoft.com/office/officeart/2005/8/layout/radial6"/>
    <dgm:cxn modelId="{6DC15704-5F32-489E-A7C6-2A0EE3EEEA6E}" type="presParOf" srcId="{3857BFF2-F927-41B2-BBCB-991955A5A7CE}" destId="{79939FC5-F089-461A-997F-37639C432BDA}" srcOrd="7" destOrd="0" presId="urn:microsoft.com/office/officeart/2005/8/layout/radial6"/>
    <dgm:cxn modelId="{4860FEB3-500C-43FE-AF2F-191CB4FF07A9}" type="presParOf" srcId="{3857BFF2-F927-41B2-BBCB-991955A5A7CE}" destId="{C18DD95C-3329-4FE2-9CA5-8D3D90002B0C}" srcOrd="8" destOrd="0" presId="urn:microsoft.com/office/officeart/2005/8/layout/radial6"/>
    <dgm:cxn modelId="{50D7E432-8B12-4050-ABA6-E95A741C69DB}" type="presParOf" srcId="{3857BFF2-F927-41B2-BBCB-991955A5A7CE}" destId="{ACC03E3F-C5DC-4295-B966-9DD86ECC4111}" srcOrd="9" destOrd="0" presId="urn:microsoft.com/office/officeart/2005/8/layout/radial6"/>
    <dgm:cxn modelId="{F76F0909-64DD-477B-9765-4D02B69DE945}" type="presParOf" srcId="{3857BFF2-F927-41B2-BBCB-991955A5A7CE}" destId="{91823C25-4067-429E-B8FE-D4E09D8DFCCB}" srcOrd="10" destOrd="0" presId="urn:microsoft.com/office/officeart/2005/8/layout/radial6"/>
    <dgm:cxn modelId="{797179E2-2297-41DC-87F6-724256B2DBCB}" type="presParOf" srcId="{3857BFF2-F927-41B2-BBCB-991955A5A7CE}" destId="{7EE7F47C-803E-4131-A69A-DDFB8AE9F524}" srcOrd="11" destOrd="0" presId="urn:microsoft.com/office/officeart/2005/8/layout/radial6"/>
    <dgm:cxn modelId="{0F6F4B0D-F6A8-4D44-A29D-3343E88D40F7}" type="presParOf" srcId="{3857BFF2-F927-41B2-BBCB-991955A5A7CE}" destId="{F60CBF94-61CF-46FD-9B0B-E39D4620BC00}" srcOrd="12" destOrd="0" presId="urn:microsoft.com/office/officeart/2005/8/layout/radial6"/>
    <dgm:cxn modelId="{2DF1EA49-65C4-41AE-AF59-5AA5A905A9B2}" type="presParOf" srcId="{3857BFF2-F927-41B2-BBCB-991955A5A7CE}" destId="{2A0E27DC-3DD2-47F0-AFC7-865ACF32DEA1}" srcOrd="13" destOrd="0" presId="urn:microsoft.com/office/officeart/2005/8/layout/radial6"/>
    <dgm:cxn modelId="{4F087EAF-2BA8-49EB-8169-02D8B0FC9553}" type="presParOf" srcId="{3857BFF2-F927-41B2-BBCB-991955A5A7CE}" destId="{6EB480FF-696D-4CB0-B022-AC3B856786AA}" srcOrd="14" destOrd="0" presId="urn:microsoft.com/office/officeart/2005/8/layout/radial6"/>
    <dgm:cxn modelId="{56AB89A1-519E-463B-B120-15F3C36BFF15}" type="presParOf" srcId="{3857BFF2-F927-41B2-BBCB-991955A5A7CE}" destId="{62CCE821-2A74-4430-AF9D-4ADB336AE1FF}" srcOrd="15" destOrd="0" presId="urn:microsoft.com/office/officeart/2005/8/layout/radial6"/>
    <dgm:cxn modelId="{7D75A7EB-0688-4DF0-BBAE-38F56454C4B3}" type="presParOf" srcId="{3857BFF2-F927-41B2-BBCB-991955A5A7CE}" destId="{247ADDD2-3E0A-4F1D-A2FA-2341124DD482}" srcOrd="16" destOrd="0" presId="urn:microsoft.com/office/officeart/2005/8/layout/radial6"/>
    <dgm:cxn modelId="{1FC36FF9-FDF6-41D5-9310-05A6936E17F6}" type="presParOf" srcId="{3857BFF2-F927-41B2-BBCB-991955A5A7CE}" destId="{CECE036D-044C-44EC-B553-DD13A339F2FC}" srcOrd="17" destOrd="0" presId="urn:microsoft.com/office/officeart/2005/8/layout/radial6"/>
    <dgm:cxn modelId="{D69EEBCB-BA81-4838-A381-19A96025B6DA}" type="presParOf" srcId="{3857BFF2-F927-41B2-BBCB-991955A5A7CE}" destId="{633E5A9A-5251-4383-8EC3-6AB0B47101D7}" srcOrd="18" destOrd="0" presId="urn:microsoft.com/office/officeart/2005/8/layout/radial6"/>
  </dgm:cxnLst>
  <dgm:bg>
    <a:gradFill flip="none" rotWithShape="1"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path path="circle">
        <a:fillToRect l="50000" t="50000" r="50000" b="50000"/>
      </a:path>
      <a:tileRect/>
    </a:gra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9D7950-85A0-4B96-9399-32A51AF699DC}" type="doc">
      <dgm:prSet loTypeId="urn:microsoft.com/office/officeart/2005/8/layout/bProcess3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kumimoji="1" lang="ja-JP" altLang="en-US"/>
        </a:p>
      </dgm:t>
    </dgm:pt>
    <dgm:pt modelId="{8C43DA59-7738-41D9-B109-06EC59C09DCE}">
      <dgm:prSet phldrT="[テキスト]"/>
      <dgm:spPr/>
      <dgm:t>
        <a:bodyPr/>
        <a:lstStyle/>
        <a:p>
          <a:r>
            <a:rPr kumimoji="1" lang="ja-JP" altLang="en-US" dirty="0" smtClean="0"/>
            <a:t>申込用紙に記入</a:t>
          </a:r>
          <a:endParaRPr kumimoji="1" lang="ja-JP" altLang="en-US" dirty="0"/>
        </a:p>
      </dgm:t>
    </dgm:pt>
    <dgm:pt modelId="{B371C09B-3F8F-4EB1-B777-32E22B77D7CA}" type="parTrans" cxnId="{4B29E227-A4ED-468E-A653-54725011895D}">
      <dgm:prSet/>
      <dgm:spPr/>
      <dgm:t>
        <a:bodyPr/>
        <a:lstStyle/>
        <a:p>
          <a:endParaRPr kumimoji="1" lang="ja-JP" altLang="en-US"/>
        </a:p>
      </dgm:t>
    </dgm:pt>
    <dgm:pt modelId="{B190E734-1D10-4072-B8B2-9940B7EF4C7D}" type="sibTrans" cxnId="{4B29E227-A4ED-468E-A653-54725011895D}">
      <dgm:prSet/>
      <dgm:spPr/>
      <dgm:t>
        <a:bodyPr/>
        <a:lstStyle/>
        <a:p>
          <a:endParaRPr kumimoji="1" lang="ja-JP" altLang="en-US"/>
        </a:p>
      </dgm:t>
    </dgm:pt>
    <dgm:pt modelId="{337BD801-7D62-4381-AE28-C27C2F92906B}">
      <dgm:prSet phldrT="[テキスト]"/>
      <dgm:spPr/>
      <dgm:t>
        <a:bodyPr/>
        <a:lstStyle/>
        <a:p>
          <a:r>
            <a:rPr kumimoji="1" lang="ja-JP" altLang="en-US" dirty="0" smtClean="0"/>
            <a:t>役員への直接申し込み又はＦＡＸ送信</a:t>
          </a:r>
          <a:endParaRPr kumimoji="1" lang="ja-JP" altLang="en-US" dirty="0"/>
        </a:p>
      </dgm:t>
    </dgm:pt>
    <dgm:pt modelId="{496E79A7-858C-4FF9-8648-93141D804215}" type="parTrans" cxnId="{B94F272F-0D35-41C6-9670-FA3DEEE1B9D5}">
      <dgm:prSet/>
      <dgm:spPr/>
      <dgm:t>
        <a:bodyPr/>
        <a:lstStyle/>
        <a:p>
          <a:endParaRPr kumimoji="1" lang="ja-JP" altLang="en-US"/>
        </a:p>
      </dgm:t>
    </dgm:pt>
    <dgm:pt modelId="{E191969A-5ED8-4A3B-A819-9783DA06E62E}" type="sibTrans" cxnId="{B94F272F-0D35-41C6-9670-FA3DEEE1B9D5}">
      <dgm:prSet/>
      <dgm:spPr/>
      <dgm:t>
        <a:bodyPr/>
        <a:lstStyle/>
        <a:p>
          <a:endParaRPr kumimoji="1" lang="ja-JP" altLang="en-US" dirty="0"/>
        </a:p>
      </dgm:t>
    </dgm:pt>
    <dgm:pt modelId="{76B08DBB-F5A0-4D77-9B7E-E60AD5F912EE}">
      <dgm:prSet phldrT="[テキスト]"/>
      <dgm:spPr/>
      <dgm:t>
        <a:bodyPr/>
        <a:lstStyle/>
        <a:p>
          <a:r>
            <a:rPr kumimoji="1" lang="ja-JP" altLang="en-US" dirty="0" smtClean="0"/>
            <a:t>手続き後発送</a:t>
          </a:r>
          <a:endParaRPr kumimoji="1" lang="ja-JP" altLang="en-US" dirty="0"/>
        </a:p>
      </dgm:t>
    </dgm:pt>
    <dgm:pt modelId="{A2CDEB9D-15E7-41B1-B1DF-76636C5D0A54}" type="parTrans" cxnId="{4A698FEC-E8DA-4459-B1A0-30A3899DFFD1}">
      <dgm:prSet/>
      <dgm:spPr/>
      <dgm:t>
        <a:bodyPr/>
        <a:lstStyle/>
        <a:p>
          <a:endParaRPr kumimoji="1" lang="ja-JP" altLang="en-US"/>
        </a:p>
      </dgm:t>
    </dgm:pt>
    <dgm:pt modelId="{AC461646-0376-4923-B0A8-ED605DC37A86}" type="sibTrans" cxnId="{4A698FEC-E8DA-4459-B1A0-30A3899DFFD1}">
      <dgm:prSet/>
      <dgm:spPr/>
      <dgm:t>
        <a:bodyPr/>
        <a:lstStyle/>
        <a:p>
          <a:endParaRPr kumimoji="1" lang="ja-JP" altLang="en-US"/>
        </a:p>
      </dgm:t>
    </dgm:pt>
    <dgm:pt modelId="{3535043C-16FB-4BBC-83DB-2686CDC47EE4}">
      <dgm:prSet phldrT="[テキスト]"/>
      <dgm:spPr/>
      <dgm:t>
        <a:bodyPr/>
        <a:lstStyle/>
        <a:p>
          <a:r>
            <a:rPr kumimoji="1" lang="ja-JP" altLang="en-US" dirty="0" smtClean="0"/>
            <a:t>ＣＤＲ受取後料金</a:t>
          </a:r>
          <a:r>
            <a:rPr kumimoji="1" lang="en-US" altLang="ja-JP" dirty="0" smtClean="0"/>
            <a:t>2000</a:t>
          </a:r>
          <a:r>
            <a:rPr kumimoji="1" lang="ja-JP" altLang="en-US" dirty="0" smtClean="0"/>
            <a:t>円を郵便局にて振り込み</a:t>
          </a:r>
          <a:endParaRPr kumimoji="1" lang="ja-JP" altLang="en-US" dirty="0"/>
        </a:p>
      </dgm:t>
    </dgm:pt>
    <dgm:pt modelId="{5965668E-3A76-4B50-B8BD-D80AEAC1BC32}" type="parTrans" cxnId="{D09DF00B-0C71-4DBF-8BE8-7BB9F4D9D967}">
      <dgm:prSet/>
      <dgm:spPr/>
      <dgm:t>
        <a:bodyPr/>
        <a:lstStyle/>
        <a:p>
          <a:endParaRPr kumimoji="1" lang="ja-JP" altLang="en-US"/>
        </a:p>
      </dgm:t>
    </dgm:pt>
    <dgm:pt modelId="{03BD5B5F-45F4-43E1-BF71-3233C6B064FF}" type="sibTrans" cxnId="{D09DF00B-0C71-4DBF-8BE8-7BB9F4D9D967}">
      <dgm:prSet/>
      <dgm:spPr/>
      <dgm:t>
        <a:bodyPr/>
        <a:lstStyle/>
        <a:p>
          <a:endParaRPr kumimoji="1" lang="ja-JP" altLang="en-US"/>
        </a:p>
      </dgm:t>
    </dgm:pt>
    <dgm:pt modelId="{06427B54-B5EF-4ED2-AE0A-B7A39B0C3848}">
      <dgm:prSet phldrT="[テキスト]"/>
      <dgm:spPr/>
      <dgm:t>
        <a:bodyPr/>
        <a:lstStyle/>
        <a:p>
          <a:r>
            <a:rPr kumimoji="1" lang="ja-JP" altLang="en-US" dirty="0" smtClean="0"/>
            <a:t>各施設にて活用</a:t>
          </a:r>
          <a:endParaRPr kumimoji="1" lang="en-US" altLang="ja-JP" dirty="0" smtClean="0"/>
        </a:p>
      </dgm:t>
    </dgm:pt>
    <dgm:pt modelId="{D4823E4E-A9D5-4466-B05A-C0EC5225C676}" type="parTrans" cxnId="{0DC1B03D-CD6A-4064-9C5C-2A3B28418EC6}">
      <dgm:prSet/>
      <dgm:spPr/>
      <dgm:t>
        <a:bodyPr/>
        <a:lstStyle/>
        <a:p>
          <a:endParaRPr kumimoji="1" lang="ja-JP" altLang="en-US"/>
        </a:p>
      </dgm:t>
    </dgm:pt>
    <dgm:pt modelId="{E7E30BA7-3B3E-46F9-97CE-551B0361F8A6}" type="sibTrans" cxnId="{0DC1B03D-CD6A-4064-9C5C-2A3B28418EC6}">
      <dgm:prSet/>
      <dgm:spPr/>
      <dgm:t>
        <a:bodyPr/>
        <a:lstStyle/>
        <a:p>
          <a:endParaRPr kumimoji="1" lang="ja-JP" altLang="en-US"/>
        </a:p>
      </dgm:t>
    </dgm:pt>
    <dgm:pt modelId="{15E83B58-1AD2-4E66-AFF9-6888BBD83052}">
      <dgm:prSet phldrT="[テキスト]"/>
      <dgm:spPr/>
      <dgm:t>
        <a:bodyPr/>
        <a:lstStyle/>
        <a:p>
          <a:r>
            <a:rPr kumimoji="1" lang="ja-JP" altLang="en-US" dirty="0" smtClean="0"/>
            <a:t>不目な点はメールまたは電話対応</a:t>
          </a:r>
          <a:endParaRPr kumimoji="1" lang="en-US" altLang="ja-JP" dirty="0" smtClean="0"/>
        </a:p>
      </dgm:t>
    </dgm:pt>
    <dgm:pt modelId="{6B0D6780-BC5A-40F5-9B30-907F88CA81DD}" type="parTrans" cxnId="{2B0020EF-910B-4B77-9E37-A1C8E56DE217}">
      <dgm:prSet/>
      <dgm:spPr/>
      <dgm:t>
        <a:bodyPr/>
        <a:lstStyle/>
        <a:p>
          <a:endParaRPr kumimoji="1" lang="ja-JP" altLang="en-US"/>
        </a:p>
      </dgm:t>
    </dgm:pt>
    <dgm:pt modelId="{2ECDFF47-0544-4CE0-83FF-9B033B2932B6}" type="sibTrans" cxnId="{2B0020EF-910B-4B77-9E37-A1C8E56DE217}">
      <dgm:prSet/>
      <dgm:spPr/>
      <dgm:t>
        <a:bodyPr/>
        <a:lstStyle/>
        <a:p>
          <a:endParaRPr kumimoji="1" lang="ja-JP" altLang="en-US"/>
        </a:p>
      </dgm:t>
    </dgm:pt>
    <dgm:pt modelId="{000A7883-DBE5-4346-AE27-39ADB31E64C6}">
      <dgm:prSet phldrT="[テキスト]"/>
      <dgm:spPr/>
      <dgm:t>
        <a:bodyPr/>
        <a:lstStyle/>
        <a:p>
          <a:r>
            <a:rPr kumimoji="1" lang="ja-JP" altLang="en-US" dirty="0" smtClean="0"/>
            <a:t>修了書希望の場合は名簿をメールにて貼付</a:t>
          </a:r>
          <a:endParaRPr kumimoji="1" lang="en-US" altLang="ja-JP" dirty="0" smtClean="0"/>
        </a:p>
      </dgm:t>
    </dgm:pt>
    <dgm:pt modelId="{210AEDA8-CAA5-4233-9A2B-6B144D52CB26}" type="parTrans" cxnId="{B126676F-6454-4D7E-94E7-008070F9B0D5}">
      <dgm:prSet/>
      <dgm:spPr/>
      <dgm:t>
        <a:bodyPr/>
        <a:lstStyle/>
        <a:p>
          <a:endParaRPr kumimoji="1" lang="ja-JP" altLang="en-US"/>
        </a:p>
      </dgm:t>
    </dgm:pt>
    <dgm:pt modelId="{4BD659A5-87D9-4BE6-9365-6BC3D2019B42}" type="sibTrans" cxnId="{B126676F-6454-4D7E-94E7-008070F9B0D5}">
      <dgm:prSet/>
      <dgm:spPr/>
      <dgm:t>
        <a:bodyPr/>
        <a:lstStyle/>
        <a:p>
          <a:endParaRPr kumimoji="1" lang="ja-JP" altLang="en-US"/>
        </a:p>
      </dgm:t>
    </dgm:pt>
    <dgm:pt modelId="{00088F54-E94D-4043-8F01-EB0F7E573058}">
      <dgm:prSet phldrT="[テキスト]"/>
      <dgm:spPr/>
      <dgm:t>
        <a:bodyPr/>
        <a:lstStyle/>
        <a:p>
          <a:r>
            <a:rPr kumimoji="1" lang="ja-JP" altLang="en-US" dirty="0" smtClean="0"/>
            <a:t>修了書発送</a:t>
          </a:r>
          <a:endParaRPr kumimoji="1" lang="en-US" altLang="ja-JP" dirty="0" smtClean="0"/>
        </a:p>
      </dgm:t>
    </dgm:pt>
    <dgm:pt modelId="{FA28FCB8-D765-4F62-B0B1-CBCC26D94A77}" type="parTrans" cxnId="{1905A052-2417-474D-813D-7BBBA457FA68}">
      <dgm:prSet/>
      <dgm:spPr/>
      <dgm:t>
        <a:bodyPr/>
        <a:lstStyle/>
        <a:p>
          <a:endParaRPr kumimoji="1" lang="ja-JP" altLang="en-US"/>
        </a:p>
      </dgm:t>
    </dgm:pt>
    <dgm:pt modelId="{2EBC898F-F0E3-4C62-BAF8-F996AC3D493D}" type="sibTrans" cxnId="{1905A052-2417-474D-813D-7BBBA457FA68}">
      <dgm:prSet/>
      <dgm:spPr/>
      <dgm:t>
        <a:bodyPr/>
        <a:lstStyle/>
        <a:p>
          <a:endParaRPr kumimoji="1" lang="ja-JP" altLang="en-US"/>
        </a:p>
      </dgm:t>
    </dgm:pt>
    <dgm:pt modelId="{5651F7CB-91B3-4FC1-B807-66F9F57BB5A8}" type="pres">
      <dgm:prSet presAssocID="{219D7950-85A0-4B96-9399-32A51AF699D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6D8F5136-9761-4508-8376-4602A274E7E9}" type="pres">
      <dgm:prSet presAssocID="{8C43DA59-7738-41D9-B109-06EC59C09DCE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A068A93-48CC-48DA-BDFD-9837554C856C}" type="pres">
      <dgm:prSet presAssocID="{B190E734-1D10-4072-B8B2-9940B7EF4C7D}" presName="sibTrans" presStyleLbl="sibTrans1D1" presStyleIdx="0" presStyleCnt="7"/>
      <dgm:spPr/>
      <dgm:t>
        <a:bodyPr/>
        <a:lstStyle/>
        <a:p>
          <a:endParaRPr kumimoji="1" lang="ja-JP" altLang="en-US"/>
        </a:p>
      </dgm:t>
    </dgm:pt>
    <dgm:pt modelId="{FF754B61-E929-48E8-9424-B925AE43560C}" type="pres">
      <dgm:prSet presAssocID="{B190E734-1D10-4072-B8B2-9940B7EF4C7D}" presName="connectorText" presStyleLbl="sibTrans1D1" presStyleIdx="0" presStyleCnt="7"/>
      <dgm:spPr/>
      <dgm:t>
        <a:bodyPr/>
        <a:lstStyle/>
        <a:p>
          <a:endParaRPr kumimoji="1" lang="ja-JP" altLang="en-US"/>
        </a:p>
      </dgm:t>
    </dgm:pt>
    <dgm:pt modelId="{7F3AA05F-97E3-4F2E-9853-367D68C126AF}" type="pres">
      <dgm:prSet presAssocID="{337BD801-7D62-4381-AE28-C27C2F92906B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2EA7CD7-88ED-483D-B82D-CDF7ABF1B0AC}" type="pres">
      <dgm:prSet presAssocID="{E191969A-5ED8-4A3B-A819-9783DA06E62E}" presName="sibTrans" presStyleLbl="sibTrans1D1" presStyleIdx="1" presStyleCnt="7"/>
      <dgm:spPr/>
      <dgm:t>
        <a:bodyPr/>
        <a:lstStyle/>
        <a:p>
          <a:endParaRPr kumimoji="1" lang="ja-JP" altLang="en-US"/>
        </a:p>
      </dgm:t>
    </dgm:pt>
    <dgm:pt modelId="{2B3ABA65-38FE-423B-AE1F-1D336E35236C}" type="pres">
      <dgm:prSet presAssocID="{E191969A-5ED8-4A3B-A819-9783DA06E62E}" presName="connectorText" presStyleLbl="sibTrans1D1" presStyleIdx="1" presStyleCnt="7"/>
      <dgm:spPr/>
      <dgm:t>
        <a:bodyPr/>
        <a:lstStyle/>
        <a:p>
          <a:endParaRPr kumimoji="1" lang="ja-JP" altLang="en-US"/>
        </a:p>
      </dgm:t>
    </dgm:pt>
    <dgm:pt modelId="{DEF4BA3C-C24D-4873-BA1B-A93BD23E8ED5}" type="pres">
      <dgm:prSet presAssocID="{76B08DBB-F5A0-4D77-9B7E-E60AD5F912EE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5002283-E96C-4423-9A56-5023F5386485}" type="pres">
      <dgm:prSet presAssocID="{AC461646-0376-4923-B0A8-ED605DC37A86}" presName="sibTrans" presStyleLbl="sibTrans1D1" presStyleIdx="2" presStyleCnt="7"/>
      <dgm:spPr/>
      <dgm:t>
        <a:bodyPr/>
        <a:lstStyle/>
        <a:p>
          <a:endParaRPr kumimoji="1" lang="ja-JP" altLang="en-US"/>
        </a:p>
      </dgm:t>
    </dgm:pt>
    <dgm:pt modelId="{AD000B80-80EF-475C-80CC-1140286DDC27}" type="pres">
      <dgm:prSet presAssocID="{AC461646-0376-4923-B0A8-ED605DC37A86}" presName="connectorText" presStyleLbl="sibTrans1D1" presStyleIdx="2" presStyleCnt="7"/>
      <dgm:spPr/>
      <dgm:t>
        <a:bodyPr/>
        <a:lstStyle/>
        <a:p>
          <a:endParaRPr kumimoji="1" lang="ja-JP" altLang="en-US"/>
        </a:p>
      </dgm:t>
    </dgm:pt>
    <dgm:pt modelId="{F8EAD660-B99E-4D76-9352-3F5938FF2942}" type="pres">
      <dgm:prSet presAssocID="{3535043C-16FB-4BBC-83DB-2686CDC47EE4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E1DF4DD-A42D-4CF4-8965-36D7F4EB3C4B}" type="pres">
      <dgm:prSet presAssocID="{03BD5B5F-45F4-43E1-BF71-3233C6B064FF}" presName="sibTrans" presStyleLbl="sibTrans1D1" presStyleIdx="3" presStyleCnt="7"/>
      <dgm:spPr/>
      <dgm:t>
        <a:bodyPr/>
        <a:lstStyle/>
        <a:p>
          <a:endParaRPr kumimoji="1" lang="ja-JP" altLang="en-US"/>
        </a:p>
      </dgm:t>
    </dgm:pt>
    <dgm:pt modelId="{F246C063-ADD7-45C2-AF33-C413211BD40B}" type="pres">
      <dgm:prSet presAssocID="{03BD5B5F-45F4-43E1-BF71-3233C6B064FF}" presName="connectorText" presStyleLbl="sibTrans1D1" presStyleIdx="3" presStyleCnt="7"/>
      <dgm:spPr/>
      <dgm:t>
        <a:bodyPr/>
        <a:lstStyle/>
        <a:p>
          <a:endParaRPr kumimoji="1" lang="ja-JP" altLang="en-US"/>
        </a:p>
      </dgm:t>
    </dgm:pt>
    <dgm:pt modelId="{75342AED-4D09-4D3C-84DD-3DAB66954E84}" type="pres">
      <dgm:prSet presAssocID="{06427B54-B5EF-4ED2-AE0A-B7A39B0C3848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87B0CE6-A6DD-4447-9DE4-04422C72801D}" type="pres">
      <dgm:prSet presAssocID="{E7E30BA7-3B3E-46F9-97CE-551B0361F8A6}" presName="sibTrans" presStyleLbl="sibTrans1D1" presStyleIdx="4" presStyleCnt="7"/>
      <dgm:spPr/>
      <dgm:t>
        <a:bodyPr/>
        <a:lstStyle/>
        <a:p>
          <a:endParaRPr kumimoji="1" lang="ja-JP" altLang="en-US"/>
        </a:p>
      </dgm:t>
    </dgm:pt>
    <dgm:pt modelId="{5219B427-05F2-45C6-915C-9A955FB24A20}" type="pres">
      <dgm:prSet presAssocID="{E7E30BA7-3B3E-46F9-97CE-551B0361F8A6}" presName="connectorText" presStyleLbl="sibTrans1D1" presStyleIdx="4" presStyleCnt="7"/>
      <dgm:spPr/>
      <dgm:t>
        <a:bodyPr/>
        <a:lstStyle/>
        <a:p>
          <a:endParaRPr kumimoji="1" lang="ja-JP" altLang="en-US"/>
        </a:p>
      </dgm:t>
    </dgm:pt>
    <dgm:pt modelId="{D322F725-877C-4B90-AD05-2974957A09C4}" type="pres">
      <dgm:prSet presAssocID="{15E83B58-1AD2-4E66-AFF9-6888BBD83052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87B42AA-2978-43ED-9C60-CD898092E7E5}" type="pres">
      <dgm:prSet presAssocID="{2ECDFF47-0544-4CE0-83FF-9B033B2932B6}" presName="sibTrans" presStyleLbl="sibTrans1D1" presStyleIdx="5" presStyleCnt="7"/>
      <dgm:spPr/>
      <dgm:t>
        <a:bodyPr/>
        <a:lstStyle/>
        <a:p>
          <a:endParaRPr kumimoji="1" lang="ja-JP" altLang="en-US"/>
        </a:p>
      </dgm:t>
    </dgm:pt>
    <dgm:pt modelId="{49F3DA11-A7B8-4C43-BC08-DC5141A8F9BF}" type="pres">
      <dgm:prSet presAssocID="{2ECDFF47-0544-4CE0-83FF-9B033B2932B6}" presName="connectorText" presStyleLbl="sibTrans1D1" presStyleIdx="5" presStyleCnt="7"/>
      <dgm:spPr/>
      <dgm:t>
        <a:bodyPr/>
        <a:lstStyle/>
        <a:p>
          <a:endParaRPr kumimoji="1" lang="ja-JP" altLang="en-US"/>
        </a:p>
      </dgm:t>
    </dgm:pt>
    <dgm:pt modelId="{F35DF3A8-7456-4005-BFAD-6B7917E53217}" type="pres">
      <dgm:prSet presAssocID="{000A7883-DBE5-4346-AE27-39ADB31E64C6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BF490B2-BD9F-407D-AA80-C119801455A8}" type="pres">
      <dgm:prSet presAssocID="{4BD659A5-87D9-4BE6-9365-6BC3D2019B42}" presName="sibTrans" presStyleLbl="sibTrans1D1" presStyleIdx="6" presStyleCnt="7"/>
      <dgm:spPr/>
      <dgm:t>
        <a:bodyPr/>
        <a:lstStyle/>
        <a:p>
          <a:endParaRPr kumimoji="1" lang="ja-JP" altLang="en-US"/>
        </a:p>
      </dgm:t>
    </dgm:pt>
    <dgm:pt modelId="{0FB703F4-AEFE-47A7-AF72-09988100B6D2}" type="pres">
      <dgm:prSet presAssocID="{4BD659A5-87D9-4BE6-9365-6BC3D2019B42}" presName="connectorText" presStyleLbl="sibTrans1D1" presStyleIdx="6" presStyleCnt="7"/>
      <dgm:spPr/>
      <dgm:t>
        <a:bodyPr/>
        <a:lstStyle/>
        <a:p>
          <a:endParaRPr kumimoji="1" lang="ja-JP" altLang="en-US"/>
        </a:p>
      </dgm:t>
    </dgm:pt>
    <dgm:pt modelId="{1CD4AA01-6211-4E31-98B3-CAA57847D0CA}" type="pres">
      <dgm:prSet presAssocID="{00088F54-E94D-4043-8F01-EB0F7E573058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80C73BEA-7FDD-467E-8645-2E2D4FA0C443}" type="presOf" srcId="{337BD801-7D62-4381-AE28-C27C2F92906B}" destId="{7F3AA05F-97E3-4F2E-9853-367D68C126AF}" srcOrd="0" destOrd="0" presId="urn:microsoft.com/office/officeart/2005/8/layout/bProcess3"/>
    <dgm:cxn modelId="{556EF0FF-5745-4B9A-8BF2-93C71A396C85}" type="presOf" srcId="{E191969A-5ED8-4A3B-A819-9783DA06E62E}" destId="{22EA7CD7-88ED-483D-B82D-CDF7ABF1B0AC}" srcOrd="0" destOrd="0" presId="urn:microsoft.com/office/officeart/2005/8/layout/bProcess3"/>
    <dgm:cxn modelId="{2575B982-081B-40C0-B306-3D3F49C6180F}" type="presOf" srcId="{06427B54-B5EF-4ED2-AE0A-B7A39B0C3848}" destId="{75342AED-4D09-4D3C-84DD-3DAB66954E84}" srcOrd="0" destOrd="0" presId="urn:microsoft.com/office/officeart/2005/8/layout/bProcess3"/>
    <dgm:cxn modelId="{36273CD1-3B47-4C89-B892-32D88CBDFF11}" type="presOf" srcId="{AC461646-0376-4923-B0A8-ED605DC37A86}" destId="{AD000B80-80EF-475C-80CC-1140286DDC27}" srcOrd="1" destOrd="0" presId="urn:microsoft.com/office/officeart/2005/8/layout/bProcess3"/>
    <dgm:cxn modelId="{D09DF00B-0C71-4DBF-8BE8-7BB9F4D9D967}" srcId="{219D7950-85A0-4B96-9399-32A51AF699DC}" destId="{3535043C-16FB-4BBC-83DB-2686CDC47EE4}" srcOrd="3" destOrd="0" parTransId="{5965668E-3A76-4B50-B8BD-D80AEAC1BC32}" sibTransId="{03BD5B5F-45F4-43E1-BF71-3233C6B064FF}"/>
    <dgm:cxn modelId="{1AB1EB03-E035-4E11-9E07-66CD095299F9}" type="presOf" srcId="{E7E30BA7-3B3E-46F9-97CE-551B0361F8A6}" destId="{5219B427-05F2-45C6-915C-9A955FB24A20}" srcOrd="1" destOrd="0" presId="urn:microsoft.com/office/officeart/2005/8/layout/bProcess3"/>
    <dgm:cxn modelId="{B126676F-6454-4D7E-94E7-008070F9B0D5}" srcId="{219D7950-85A0-4B96-9399-32A51AF699DC}" destId="{000A7883-DBE5-4346-AE27-39ADB31E64C6}" srcOrd="6" destOrd="0" parTransId="{210AEDA8-CAA5-4233-9A2B-6B144D52CB26}" sibTransId="{4BD659A5-87D9-4BE6-9365-6BC3D2019B42}"/>
    <dgm:cxn modelId="{0DC1B03D-CD6A-4064-9C5C-2A3B28418EC6}" srcId="{219D7950-85A0-4B96-9399-32A51AF699DC}" destId="{06427B54-B5EF-4ED2-AE0A-B7A39B0C3848}" srcOrd="4" destOrd="0" parTransId="{D4823E4E-A9D5-4466-B05A-C0EC5225C676}" sibTransId="{E7E30BA7-3B3E-46F9-97CE-551B0361F8A6}"/>
    <dgm:cxn modelId="{A2693561-CEFF-4D7C-9663-318AAFD8F4EA}" type="presOf" srcId="{2ECDFF47-0544-4CE0-83FF-9B033B2932B6}" destId="{49F3DA11-A7B8-4C43-BC08-DC5141A8F9BF}" srcOrd="1" destOrd="0" presId="urn:microsoft.com/office/officeart/2005/8/layout/bProcess3"/>
    <dgm:cxn modelId="{F67C17DD-3888-46B9-BB9C-48B8D2EE351A}" type="presOf" srcId="{4BD659A5-87D9-4BE6-9365-6BC3D2019B42}" destId="{0BF490B2-BD9F-407D-AA80-C119801455A8}" srcOrd="0" destOrd="0" presId="urn:microsoft.com/office/officeart/2005/8/layout/bProcess3"/>
    <dgm:cxn modelId="{39C0BC7F-D7E9-441D-B55D-8E5905335EE3}" type="presOf" srcId="{B190E734-1D10-4072-B8B2-9940B7EF4C7D}" destId="{FF754B61-E929-48E8-9424-B925AE43560C}" srcOrd="1" destOrd="0" presId="urn:microsoft.com/office/officeart/2005/8/layout/bProcess3"/>
    <dgm:cxn modelId="{417CC694-49FE-4D70-8C00-FA93D879CD6E}" type="presOf" srcId="{E191969A-5ED8-4A3B-A819-9783DA06E62E}" destId="{2B3ABA65-38FE-423B-AE1F-1D336E35236C}" srcOrd="1" destOrd="0" presId="urn:microsoft.com/office/officeart/2005/8/layout/bProcess3"/>
    <dgm:cxn modelId="{22E2B376-C082-4627-8DEB-55AD45273363}" type="presOf" srcId="{000A7883-DBE5-4346-AE27-39ADB31E64C6}" destId="{F35DF3A8-7456-4005-BFAD-6B7917E53217}" srcOrd="0" destOrd="0" presId="urn:microsoft.com/office/officeart/2005/8/layout/bProcess3"/>
    <dgm:cxn modelId="{4B29E227-A4ED-468E-A653-54725011895D}" srcId="{219D7950-85A0-4B96-9399-32A51AF699DC}" destId="{8C43DA59-7738-41D9-B109-06EC59C09DCE}" srcOrd="0" destOrd="0" parTransId="{B371C09B-3F8F-4EB1-B777-32E22B77D7CA}" sibTransId="{B190E734-1D10-4072-B8B2-9940B7EF4C7D}"/>
    <dgm:cxn modelId="{05D2E301-06D2-4352-BD5F-27B25A039EEF}" type="presOf" srcId="{76B08DBB-F5A0-4D77-9B7E-E60AD5F912EE}" destId="{DEF4BA3C-C24D-4873-BA1B-A93BD23E8ED5}" srcOrd="0" destOrd="0" presId="urn:microsoft.com/office/officeart/2005/8/layout/bProcess3"/>
    <dgm:cxn modelId="{1825732F-CCD0-494D-9487-D916392BCB66}" type="presOf" srcId="{03BD5B5F-45F4-43E1-BF71-3233C6B064FF}" destId="{EE1DF4DD-A42D-4CF4-8965-36D7F4EB3C4B}" srcOrd="0" destOrd="0" presId="urn:microsoft.com/office/officeart/2005/8/layout/bProcess3"/>
    <dgm:cxn modelId="{5D795660-7B03-44D5-B02F-7848EC35DA3C}" type="presOf" srcId="{15E83B58-1AD2-4E66-AFF9-6888BBD83052}" destId="{D322F725-877C-4B90-AD05-2974957A09C4}" srcOrd="0" destOrd="0" presId="urn:microsoft.com/office/officeart/2005/8/layout/bProcess3"/>
    <dgm:cxn modelId="{2750D55C-2B67-4C68-BEE5-37D744ECD214}" type="presOf" srcId="{03BD5B5F-45F4-43E1-BF71-3233C6B064FF}" destId="{F246C063-ADD7-45C2-AF33-C413211BD40B}" srcOrd="1" destOrd="0" presId="urn:microsoft.com/office/officeart/2005/8/layout/bProcess3"/>
    <dgm:cxn modelId="{824B2F34-3E31-4BB4-A903-5E0346BFCC15}" type="presOf" srcId="{3535043C-16FB-4BBC-83DB-2686CDC47EE4}" destId="{F8EAD660-B99E-4D76-9352-3F5938FF2942}" srcOrd="0" destOrd="0" presId="urn:microsoft.com/office/officeart/2005/8/layout/bProcess3"/>
    <dgm:cxn modelId="{E83B1892-B026-4024-B33F-90CF942695D9}" type="presOf" srcId="{219D7950-85A0-4B96-9399-32A51AF699DC}" destId="{5651F7CB-91B3-4FC1-B807-66F9F57BB5A8}" srcOrd="0" destOrd="0" presId="urn:microsoft.com/office/officeart/2005/8/layout/bProcess3"/>
    <dgm:cxn modelId="{2CFAC849-4E17-4D22-B5E6-1B53123EC5D1}" type="presOf" srcId="{8C43DA59-7738-41D9-B109-06EC59C09DCE}" destId="{6D8F5136-9761-4508-8376-4602A274E7E9}" srcOrd="0" destOrd="0" presId="urn:microsoft.com/office/officeart/2005/8/layout/bProcess3"/>
    <dgm:cxn modelId="{1905A052-2417-474D-813D-7BBBA457FA68}" srcId="{219D7950-85A0-4B96-9399-32A51AF699DC}" destId="{00088F54-E94D-4043-8F01-EB0F7E573058}" srcOrd="7" destOrd="0" parTransId="{FA28FCB8-D765-4F62-B0B1-CBCC26D94A77}" sibTransId="{2EBC898F-F0E3-4C62-BAF8-F996AC3D493D}"/>
    <dgm:cxn modelId="{B94F272F-0D35-41C6-9670-FA3DEEE1B9D5}" srcId="{219D7950-85A0-4B96-9399-32A51AF699DC}" destId="{337BD801-7D62-4381-AE28-C27C2F92906B}" srcOrd="1" destOrd="0" parTransId="{496E79A7-858C-4FF9-8648-93141D804215}" sibTransId="{E191969A-5ED8-4A3B-A819-9783DA06E62E}"/>
    <dgm:cxn modelId="{93C366BD-7378-4BD7-B279-0D6E132EA1C9}" type="presOf" srcId="{AC461646-0376-4923-B0A8-ED605DC37A86}" destId="{35002283-E96C-4423-9A56-5023F5386485}" srcOrd="0" destOrd="0" presId="urn:microsoft.com/office/officeart/2005/8/layout/bProcess3"/>
    <dgm:cxn modelId="{4A698FEC-E8DA-4459-B1A0-30A3899DFFD1}" srcId="{219D7950-85A0-4B96-9399-32A51AF699DC}" destId="{76B08DBB-F5A0-4D77-9B7E-E60AD5F912EE}" srcOrd="2" destOrd="0" parTransId="{A2CDEB9D-15E7-41B1-B1DF-76636C5D0A54}" sibTransId="{AC461646-0376-4923-B0A8-ED605DC37A86}"/>
    <dgm:cxn modelId="{960DC3BC-7C12-4BA0-ACFC-2273512451FF}" type="presOf" srcId="{E7E30BA7-3B3E-46F9-97CE-551B0361F8A6}" destId="{387B0CE6-A6DD-4447-9DE4-04422C72801D}" srcOrd="0" destOrd="0" presId="urn:microsoft.com/office/officeart/2005/8/layout/bProcess3"/>
    <dgm:cxn modelId="{3E56F62B-9BB5-4DCA-BA05-6CBFD1CDCEEE}" type="presOf" srcId="{B190E734-1D10-4072-B8B2-9940B7EF4C7D}" destId="{BA068A93-48CC-48DA-BDFD-9837554C856C}" srcOrd="0" destOrd="0" presId="urn:microsoft.com/office/officeart/2005/8/layout/bProcess3"/>
    <dgm:cxn modelId="{2B0020EF-910B-4B77-9E37-A1C8E56DE217}" srcId="{219D7950-85A0-4B96-9399-32A51AF699DC}" destId="{15E83B58-1AD2-4E66-AFF9-6888BBD83052}" srcOrd="5" destOrd="0" parTransId="{6B0D6780-BC5A-40F5-9B30-907F88CA81DD}" sibTransId="{2ECDFF47-0544-4CE0-83FF-9B033B2932B6}"/>
    <dgm:cxn modelId="{3D373883-2C7A-4188-A6E8-E8E424B91644}" type="presOf" srcId="{4BD659A5-87D9-4BE6-9365-6BC3D2019B42}" destId="{0FB703F4-AEFE-47A7-AF72-09988100B6D2}" srcOrd="1" destOrd="0" presId="urn:microsoft.com/office/officeart/2005/8/layout/bProcess3"/>
    <dgm:cxn modelId="{7B838636-8225-4C58-BA99-6E423AB3D634}" type="presOf" srcId="{00088F54-E94D-4043-8F01-EB0F7E573058}" destId="{1CD4AA01-6211-4E31-98B3-CAA57847D0CA}" srcOrd="0" destOrd="0" presId="urn:microsoft.com/office/officeart/2005/8/layout/bProcess3"/>
    <dgm:cxn modelId="{A7B16A86-4944-4503-BF90-A0E5C0394E4A}" type="presOf" srcId="{2ECDFF47-0544-4CE0-83FF-9B033B2932B6}" destId="{187B42AA-2978-43ED-9C60-CD898092E7E5}" srcOrd="0" destOrd="0" presId="urn:microsoft.com/office/officeart/2005/8/layout/bProcess3"/>
    <dgm:cxn modelId="{4B51D83E-5997-48A1-9984-34BD88CEEC52}" type="presParOf" srcId="{5651F7CB-91B3-4FC1-B807-66F9F57BB5A8}" destId="{6D8F5136-9761-4508-8376-4602A274E7E9}" srcOrd="0" destOrd="0" presId="urn:microsoft.com/office/officeart/2005/8/layout/bProcess3"/>
    <dgm:cxn modelId="{7CD7DA43-3C97-4309-9214-BE34016EC5D5}" type="presParOf" srcId="{5651F7CB-91B3-4FC1-B807-66F9F57BB5A8}" destId="{BA068A93-48CC-48DA-BDFD-9837554C856C}" srcOrd="1" destOrd="0" presId="urn:microsoft.com/office/officeart/2005/8/layout/bProcess3"/>
    <dgm:cxn modelId="{A6A382EF-F78A-4DC8-97C1-56789777E949}" type="presParOf" srcId="{BA068A93-48CC-48DA-BDFD-9837554C856C}" destId="{FF754B61-E929-48E8-9424-B925AE43560C}" srcOrd="0" destOrd="0" presId="urn:microsoft.com/office/officeart/2005/8/layout/bProcess3"/>
    <dgm:cxn modelId="{B14C048D-89D0-440E-8566-E473ADBC55A0}" type="presParOf" srcId="{5651F7CB-91B3-4FC1-B807-66F9F57BB5A8}" destId="{7F3AA05F-97E3-4F2E-9853-367D68C126AF}" srcOrd="2" destOrd="0" presId="urn:microsoft.com/office/officeart/2005/8/layout/bProcess3"/>
    <dgm:cxn modelId="{68A5BD69-FB56-40F1-87B2-76153A32F6E5}" type="presParOf" srcId="{5651F7CB-91B3-4FC1-B807-66F9F57BB5A8}" destId="{22EA7CD7-88ED-483D-B82D-CDF7ABF1B0AC}" srcOrd="3" destOrd="0" presId="urn:microsoft.com/office/officeart/2005/8/layout/bProcess3"/>
    <dgm:cxn modelId="{BC7BA67C-9AC7-44BA-8F1B-1FF3252EA180}" type="presParOf" srcId="{22EA7CD7-88ED-483D-B82D-CDF7ABF1B0AC}" destId="{2B3ABA65-38FE-423B-AE1F-1D336E35236C}" srcOrd="0" destOrd="0" presId="urn:microsoft.com/office/officeart/2005/8/layout/bProcess3"/>
    <dgm:cxn modelId="{F6227EDF-9AB1-4279-B1D4-6490D3493C79}" type="presParOf" srcId="{5651F7CB-91B3-4FC1-B807-66F9F57BB5A8}" destId="{DEF4BA3C-C24D-4873-BA1B-A93BD23E8ED5}" srcOrd="4" destOrd="0" presId="urn:microsoft.com/office/officeart/2005/8/layout/bProcess3"/>
    <dgm:cxn modelId="{C6E6FFE3-0E21-4791-9DD0-BEA86790AE53}" type="presParOf" srcId="{5651F7CB-91B3-4FC1-B807-66F9F57BB5A8}" destId="{35002283-E96C-4423-9A56-5023F5386485}" srcOrd="5" destOrd="0" presId="urn:microsoft.com/office/officeart/2005/8/layout/bProcess3"/>
    <dgm:cxn modelId="{71C963C6-1986-4D62-A523-BB911EED1112}" type="presParOf" srcId="{35002283-E96C-4423-9A56-5023F5386485}" destId="{AD000B80-80EF-475C-80CC-1140286DDC27}" srcOrd="0" destOrd="0" presId="urn:microsoft.com/office/officeart/2005/8/layout/bProcess3"/>
    <dgm:cxn modelId="{9C343044-A3C2-405C-AB2E-4A6EC1B6C877}" type="presParOf" srcId="{5651F7CB-91B3-4FC1-B807-66F9F57BB5A8}" destId="{F8EAD660-B99E-4D76-9352-3F5938FF2942}" srcOrd="6" destOrd="0" presId="urn:microsoft.com/office/officeart/2005/8/layout/bProcess3"/>
    <dgm:cxn modelId="{A1F70743-3037-4B7A-8896-0B970665DDC1}" type="presParOf" srcId="{5651F7CB-91B3-4FC1-B807-66F9F57BB5A8}" destId="{EE1DF4DD-A42D-4CF4-8965-36D7F4EB3C4B}" srcOrd="7" destOrd="0" presId="urn:microsoft.com/office/officeart/2005/8/layout/bProcess3"/>
    <dgm:cxn modelId="{DB6E42C0-791E-4464-AD63-C2E3E8CF1DED}" type="presParOf" srcId="{EE1DF4DD-A42D-4CF4-8965-36D7F4EB3C4B}" destId="{F246C063-ADD7-45C2-AF33-C413211BD40B}" srcOrd="0" destOrd="0" presId="urn:microsoft.com/office/officeart/2005/8/layout/bProcess3"/>
    <dgm:cxn modelId="{BD85B744-3CF8-451E-862C-54C8EE9E5D4B}" type="presParOf" srcId="{5651F7CB-91B3-4FC1-B807-66F9F57BB5A8}" destId="{75342AED-4D09-4D3C-84DD-3DAB66954E84}" srcOrd="8" destOrd="0" presId="urn:microsoft.com/office/officeart/2005/8/layout/bProcess3"/>
    <dgm:cxn modelId="{1417B786-0301-4DEC-8DB0-E4CE3918A029}" type="presParOf" srcId="{5651F7CB-91B3-4FC1-B807-66F9F57BB5A8}" destId="{387B0CE6-A6DD-4447-9DE4-04422C72801D}" srcOrd="9" destOrd="0" presId="urn:microsoft.com/office/officeart/2005/8/layout/bProcess3"/>
    <dgm:cxn modelId="{30D9EAAB-9F39-417E-BF95-E7465C015C61}" type="presParOf" srcId="{387B0CE6-A6DD-4447-9DE4-04422C72801D}" destId="{5219B427-05F2-45C6-915C-9A955FB24A20}" srcOrd="0" destOrd="0" presId="urn:microsoft.com/office/officeart/2005/8/layout/bProcess3"/>
    <dgm:cxn modelId="{4EDCB2B8-A0A4-4C2D-AF69-3702EE8FE671}" type="presParOf" srcId="{5651F7CB-91B3-4FC1-B807-66F9F57BB5A8}" destId="{D322F725-877C-4B90-AD05-2974957A09C4}" srcOrd="10" destOrd="0" presId="urn:microsoft.com/office/officeart/2005/8/layout/bProcess3"/>
    <dgm:cxn modelId="{8B9D7EBB-BF41-450D-80B6-36899371BDC8}" type="presParOf" srcId="{5651F7CB-91B3-4FC1-B807-66F9F57BB5A8}" destId="{187B42AA-2978-43ED-9C60-CD898092E7E5}" srcOrd="11" destOrd="0" presId="urn:microsoft.com/office/officeart/2005/8/layout/bProcess3"/>
    <dgm:cxn modelId="{0EC432C9-789A-4A98-A813-9D19F72E61EE}" type="presParOf" srcId="{187B42AA-2978-43ED-9C60-CD898092E7E5}" destId="{49F3DA11-A7B8-4C43-BC08-DC5141A8F9BF}" srcOrd="0" destOrd="0" presId="urn:microsoft.com/office/officeart/2005/8/layout/bProcess3"/>
    <dgm:cxn modelId="{DDC6318D-84AA-416B-8D6E-EC58F2467D69}" type="presParOf" srcId="{5651F7CB-91B3-4FC1-B807-66F9F57BB5A8}" destId="{F35DF3A8-7456-4005-BFAD-6B7917E53217}" srcOrd="12" destOrd="0" presId="urn:microsoft.com/office/officeart/2005/8/layout/bProcess3"/>
    <dgm:cxn modelId="{E4ED86CF-C781-4DA2-961A-E28C26BB9B47}" type="presParOf" srcId="{5651F7CB-91B3-4FC1-B807-66F9F57BB5A8}" destId="{0BF490B2-BD9F-407D-AA80-C119801455A8}" srcOrd="13" destOrd="0" presId="urn:microsoft.com/office/officeart/2005/8/layout/bProcess3"/>
    <dgm:cxn modelId="{45133E10-EC8F-40C4-B63E-4D06DA47F6F5}" type="presParOf" srcId="{0BF490B2-BD9F-407D-AA80-C119801455A8}" destId="{0FB703F4-AEFE-47A7-AF72-09988100B6D2}" srcOrd="0" destOrd="0" presId="urn:microsoft.com/office/officeart/2005/8/layout/bProcess3"/>
    <dgm:cxn modelId="{8943600D-0D41-4650-B4F3-4F72539B39D9}" type="presParOf" srcId="{5651F7CB-91B3-4FC1-B807-66F9F57BB5A8}" destId="{1CD4AA01-6211-4E31-98B3-CAA57847D0CA}" srcOrd="1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3E5A9A-5251-4383-8EC3-6AB0B47101D7}">
      <dsp:nvSpPr>
        <dsp:cNvPr id="0" name=""/>
        <dsp:cNvSpPr/>
      </dsp:nvSpPr>
      <dsp:spPr>
        <a:xfrm>
          <a:off x="856207" y="170262"/>
          <a:ext cx="1179671" cy="1179671"/>
        </a:xfrm>
        <a:prstGeom prst="blockArc">
          <a:avLst>
            <a:gd name="adj1" fmla="val 12600000"/>
            <a:gd name="adj2" fmla="val 16200000"/>
            <a:gd name="adj3" fmla="val 4477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2CCE821-2A74-4430-AF9D-4ADB336AE1FF}">
      <dsp:nvSpPr>
        <dsp:cNvPr id="0" name=""/>
        <dsp:cNvSpPr/>
      </dsp:nvSpPr>
      <dsp:spPr>
        <a:xfrm>
          <a:off x="856207" y="170262"/>
          <a:ext cx="1179671" cy="1179671"/>
        </a:xfrm>
        <a:prstGeom prst="blockArc">
          <a:avLst>
            <a:gd name="adj1" fmla="val 9000000"/>
            <a:gd name="adj2" fmla="val 12600000"/>
            <a:gd name="adj3" fmla="val 4477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60CBF94-61CF-46FD-9B0B-E39D4620BC00}">
      <dsp:nvSpPr>
        <dsp:cNvPr id="0" name=""/>
        <dsp:cNvSpPr/>
      </dsp:nvSpPr>
      <dsp:spPr>
        <a:xfrm>
          <a:off x="856207" y="170262"/>
          <a:ext cx="1179671" cy="1179671"/>
        </a:xfrm>
        <a:prstGeom prst="blockArc">
          <a:avLst>
            <a:gd name="adj1" fmla="val 5400000"/>
            <a:gd name="adj2" fmla="val 9000000"/>
            <a:gd name="adj3" fmla="val 4477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C03E3F-C5DC-4295-B966-9DD86ECC4111}">
      <dsp:nvSpPr>
        <dsp:cNvPr id="0" name=""/>
        <dsp:cNvSpPr/>
      </dsp:nvSpPr>
      <dsp:spPr>
        <a:xfrm>
          <a:off x="856207" y="170262"/>
          <a:ext cx="1179671" cy="1179671"/>
        </a:xfrm>
        <a:prstGeom prst="blockArc">
          <a:avLst>
            <a:gd name="adj1" fmla="val 1800000"/>
            <a:gd name="adj2" fmla="val 5400000"/>
            <a:gd name="adj3" fmla="val 4477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C02964F-11D1-49C2-9CB6-711927F35D22}">
      <dsp:nvSpPr>
        <dsp:cNvPr id="0" name=""/>
        <dsp:cNvSpPr/>
      </dsp:nvSpPr>
      <dsp:spPr>
        <a:xfrm>
          <a:off x="856207" y="170262"/>
          <a:ext cx="1179671" cy="1179671"/>
        </a:xfrm>
        <a:prstGeom prst="blockArc">
          <a:avLst>
            <a:gd name="adj1" fmla="val 19800000"/>
            <a:gd name="adj2" fmla="val 1800000"/>
            <a:gd name="adj3" fmla="val 4477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B5DF50-F85E-4495-92C4-AE3BF3FDEB12}">
      <dsp:nvSpPr>
        <dsp:cNvPr id="0" name=""/>
        <dsp:cNvSpPr/>
      </dsp:nvSpPr>
      <dsp:spPr>
        <a:xfrm>
          <a:off x="856207" y="170262"/>
          <a:ext cx="1179671" cy="1179671"/>
        </a:xfrm>
        <a:prstGeom prst="blockArc">
          <a:avLst>
            <a:gd name="adj1" fmla="val 16200000"/>
            <a:gd name="adj2" fmla="val 19800000"/>
            <a:gd name="adj3" fmla="val 4477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769FB48-BD0F-4B5B-AEC6-54D071721997}">
      <dsp:nvSpPr>
        <dsp:cNvPr id="0" name=""/>
        <dsp:cNvSpPr/>
      </dsp:nvSpPr>
      <dsp:spPr>
        <a:xfrm>
          <a:off x="1184088" y="498143"/>
          <a:ext cx="523908" cy="52390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100" kern="1200" dirty="0" smtClean="0"/>
            <a:t>教育対象</a:t>
          </a:r>
          <a:endParaRPr kumimoji="1" lang="ja-JP" altLang="en-US" sz="1100" kern="1200" dirty="0"/>
        </a:p>
      </dsp:txBody>
      <dsp:txXfrm>
        <a:off x="1260813" y="574868"/>
        <a:ext cx="370458" cy="370458"/>
      </dsp:txXfrm>
    </dsp:sp>
    <dsp:sp modelId="{0EB55F39-547C-43EB-A38D-06B079827437}">
      <dsp:nvSpPr>
        <dsp:cNvPr id="0" name=""/>
        <dsp:cNvSpPr/>
      </dsp:nvSpPr>
      <dsp:spPr>
        <a:xfrm>
          <a:off x="1262675" y="97"/>
          <a:ext cx="366735" cy="36673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新人</a:t>
          </a:r>
          <a:endParaRPr kumimoji="1" lang="ja-JP" altLang="en-US" sz="500" kern="1200" dirty="0"/>
        </a:p>
      </dsp:txBody>
      <dsp:txXfrm>
        <a:off x="1316382" y="53804"/>
        <a:ext cx="259321" cy="259321"/>
      </dsp:txXfrm>
    </dsp:sp>
    <dsp:sp modelId="{9387A0AE-BBE0-4777-B546-9946314105A1}">
      <dsp:nvSpPr>
        <dsp:cNvPr id="0" name=""/>
        <dsp:cNvSpPr/>
      </dsp:nvSpPr>
      <dsp:spPr>
        <a:xfrm>
          <a:off x="1762054" y="288413"/>
          <a:ext cx="366735" cy="36673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中途採用者</a:t>
          </a:r>
          <a:endParaRPr kumimoji="1" lang="ja-JP" altLang="en-US" sz="500" kern="1200" dirty="0"/>
        </a:p>
      </dsp:txBody>
      <dsp:txXfrm>
        <a:off x="1815761" y="342120"/>
        <a:ext cx="259321" cy="259321"/>
      </dsp:txXfrm>
    </dsp:sp>
    <dsp:sp modelId="{79939FC5-F089-461A-997F-37639C432BDA}">
      <dsp:nvSpPr>
        <dsp:cNvPr id="0" name=""/>
        <dsp:cNvSpPr/>
      </dsp:nvSpPr>
      <dsp:spPr>
        <a:xfrm>
          <a:off x="1762054" y="865046"/>
          <a:ext cx="366735" cy="36673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看護補助者</a:t>
          </a:r>
          <a:endParaRPr kumimoji="1" lang="ja-JP" altLang="en-US" sz="500" kern="1200" dirty="0"/>
        </a:p>
      </dsp:txBody>
      <dsp:txXfrm>
        <a:off x="1815761" y="918753"/>
        <a:ext cx="259321" cy="259321"/>
      </dsp:txXfrm>
    </dsp:sp>
    <dsp:sp modelId="{91823C25-4067-429E-B8FE-D4E09D8DFCCB}">
      <dsp:nvSpPr>
        <dsp:cNvPr id="0" name=""/>
        <dsp:cNvSpPr/>
      </dsp:nvSpPr>
      <dsp:spPr>
        <a:xfrm>
          <a:off x="1262675" y="1153363"/>
          <a:ext cx="366735" cy="36673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育児休業中職員</a:t>
          </a:r>
          <a:endParaRPr kumimoji="1" lang="ja-JP" altLang="en-US" sz="500" kern="1200" dirty="0"/>
        </a:p>
      </dsp:txBody>
      <dsp:txXfrm>
        <a:off x="1316382" y="1207070"/>
        <a:ext cx="259321" cy="259321"/>
      </dsp:txXfrm>
    </dsp:sp>
    <dsp:sp modelId="{2A0E27DC-3DD2-47F0-AFC7-865ACF32DEA1}">
      <dsp:nvSpPr>
        <dsp:cNvPr id="0" name=""/>
        <dsp:cNvSpPr/>
      </dsp:nvSpPr>
      <dsp:spPr>
        <a:xfrm>
          <a:off x="763296" y="865046"/>
          <a:ext cx="366735" cy="36673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プリセプター</a:t>
          </a:r>
          <a:endParaRPr kumimoji="1" lang="ja-JP" altLang="en-US" sz="500" kern="1200" dirty="0"/>
        </a:p>
      </dsp:txBody>
      <dsp:txXfrm>
        <a:off x="817003" y="918753"/>
        <a:ext cx="259321" cy="259321"/>
      </dsp:txXfrm>
    </dsp:sp>
    <dsp:sp modelId="{247ADDD2-3E0A-4F1D-A2FA-2341124DD482}">
      <dsp:nvSpPr>
        <dsp:cNvPr id="0" name=""/>
        <dsp:cNvSpPr/>
      </dsp:nvSpPr>
      <dsp:spPr>
        <a:xfrm>
          <a:off x="763296" y="288413"/>
          <a:ext cx="366735" cy="36673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500" kern="1200" dirty="0" smtClean="0"/>
            <a:t>全職員</a:t>
          </a:r>
          <a:endParaRPr kumimoji="1" lang="ja-JP" altLang="en-US" sz="500" kern="1200" dirty="0"/>
        </a:p>
      </dsp:txBody>
      <dsp:txXfrm>
        <a:off x="817003" y="342120"/>
        <a:ext cx="259321" cy="2593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068A93-48CC-48DA-BDFD-9837554C856C}">
      <dsp:nvSpPr>
        <dsp:cNvPr id="0" name=""/>
        <dsp:cNvSpPr/>
      </dsp:nvSpPr>
      <dsp:spPr>
        <a:xfrm>
          <a:off x="1240532" y="272065"/>
          <a:ext cx="2123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12312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1340615" y="316571"/>
        <a:ext cx="12145" cy="2429"/>
      </dsp:txXfrm>
    </dsp:sp>
    <dsp:sp modelId="{6D8F5136-9761-4508-8376-4602A274E7E9}">
      <dsp:nvSpPr>
        <dsp:cNvPr id="0" name=""/>
        <dsp:cNvSpPr/>
      </dsp:nvSpPr>
      <dsp:spPr>
        <a:xfrm>
          <a:off x="186191" y="943"/>
          <a:ext cx="1056140" cy="6336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000" kern="1200" dirty="0" smtClean="0"/>
            <a:t>申込用紙に記入</a:t>
          </a:r>
          <a:endParaRPr kumimoji="1" lang="ja-JP" altLang="en-US" sz="1000" kern="1200" dirty="0"/>
        </a:p>
      </dsp:txBody>
      <dsp:txXfrm>
        <a:off x="186191" y="943"/>
        <a:ext cx="1056140" cy="633684"/>
      </dsp:txXfrm>
    </dsp:sp>
    <dsp:sp modelId="{22EA7CD7-88ED-483D-B82D-CDF7ABF1B0AC}">
      <dsp:nvSpPr>
        <dsp:cNvPr id="0" name=""/>
        <dsp:cNvSpPr/>
      </dsp:nvSpPr>
      <dsp:spPr>
        <a:xfrm>
          <a:off x="2539585" y="272065"/>
          <a:ext cx="2123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12312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 dirty="0"/>
        </a:p>
      </dsp:txBody>
      <dsp:txXfrm>
        <a:off x="2639668" y="316571"/>
        <a:ext cx="12145" cy="2429"/>
      </dsp:txXfrm>
    </dsp:sp>
    <dsp:sp modelId="{7F3AA05F-97E3-4F2E-9853-367D68C126AF}">
      <dsp:nvSpPr>
        <dsp:cNvPr id="0" name=""/>
        <dsp:cNvSpPr/>
      </dsp:nvSpPr>
      <dsp:spPr>
        <a:xfrm>
          <a:off x="1485244" y="943"/>
          <a:ext cx="1056140" cy="6336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000" kern="1200" dirty="0" smtClean="0"/>
            <a:t>役員への直接申し込み又はＦＡＸ送信</a:t>
          </a:r>
          <a:endParaRPr kumimoji="1" lang="ja-JP" altLang="en-US" sz="1000" kern="1200" dirty="0"/>
        </a:p>
      </dsp:txBody>
      <dsp:txXfrm>
        <a:off x="1485244" y="943"/>
        <a:ext cx="1056140" cy="633684"/>
      </dsp:txXfrm>
    </dsp:sp>
    <dsp:sp modelId="{35002283-E96C-4423-9A56-5023F5386485}">
      <dsp:nvSpPr>
        <dsp:cNvPr id="0" name=""/>
        <dsp:cNvSpPr/>
      </dsp:nvSpPr>
      <dsp:spPr>
        <a:xfrm>
          <a:off x="3838638" y="272065"/>
          <a:ext cx="2123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12312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3938721" y="316571"/>
        <a:ext cx="12145" cy="2429"/>
      </dsp:txXfrm>
    </dsp:sp>
    <dsp:sp modelId="{DEF4BA3C-C24D-4873-BA1B-A93BD23E8ED5}">
      <dsp:nvSpPr>
        <dsp:cNvPr id="0" name=""/>
        <dsp:cNvSpPr/>
      </dsp:nvSpPr>
      <dsp:spPr>
        <a:xfrm>
          <a:off x="2784297" y="943"/>
          <a:ext cx="1056140" cy="6336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000" kern="1200" dirty="0" smtClean="0"/>
            <a:t>手続き後発送</a:t>
          </a:r>
          <a:endParaRPr kumimoji="1" lang="ja-JP" altLang="en-US" sz="1000" kern="1200" dirty="0"/>
        </a:p>
      </dsp:txBody>
      <dsp:txXfrm>
        <a:off x="2784297" y="943"/>
        <a:ext cx="1056140" cy="633684"/>
      </dsp:txXfrm>
    </dsp:sp>
    <dsp:sp modelId="{EE1DF4DD-A42D-4CF4-8965-36D7F4EB3C4B}">
      <dsp:nvSpPr>
        <dsp:cNvPr id="0" name=""/>
        <dsp:cNvSpPr/>
      </dsp:nvSpPr>
      <dsp:spPr>
        <a:xfrm>
          <a:off x="5137691" y="272065"/>
          <a:ext cx="2123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12312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5237774" y="316571"/>
        <a:ext cx="12145" cy="2429"/>
      </dsp:txXfrm>
    </dsp:sp>
    <dsp:sp modelId="{F8EAD660-B99E-4D76-9352-3F5938FF2942}">
      <dsp:nvSpPr>
        <dsp:cNvPr id="0" name=""/>
        <dsp:cNvSpPr/>
      </dsp:nvSpPr>
      <dsp:spPr>
        <a:xfrm>
          <a:off x="4083350" y="943"/>
          <a:ext cx="1056140" cy="6336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000" kern="1200" dirty="0" smtClean="0"/>
            <a:t>ＣＤＲ受取後料金</a:t>
          </a:r>
          <a:r>
            <a:rPr kumimoji="1" lang="en-US" altLang="ja-JP" sz="1000" kern="1200" dirty="0" smtClean="0"/>
            <a:t>2000</a:t>
          </a:r>
          <a:r>
            <a:rPr kumimoji="1" lang="ja-JP" altLang="en-US" sz="1000" kern="1200" dirty="0" smtClean="0"/>
            <a:t>円を郵便局にて振り込み</a:t>
          </a:r>
          <a:endParaRPr kumimoji="1" lang="ja-JP" altLang="en-US" sz="1000" kern="1200" dirty="0"/>
        </a:p>
      </dsp:txBody>
      <dsp:txXfrm>
        <a:off x="4083350" y="943"/>
        <a:ext cx="1056140" cy="633684"/>
      </dsp:txXfrm>
    </dsp:sp>
    <dsp:sp modelId="{387B0CE6-A6DD-4447-9DE4-04422C72801D}">
      <dsp:nvSpPr>
        <dsp:cNvPr id="0" name=""/>
        <dsp:cNvSpPr/>
      </dsp:nvSpPr>
      <dsp:spPr>
        <a:xfrm>
          <a:off x="714261" y="632827"/>
          <a:ext cx="5196212" cy="212312"/>
        </a:xfrm>
        <a:custGeom>
          <a:avLst/>
          <a:gdLst/>
          <a:ahLst/>
          <a:cxnLst/>
          <a:rect l="0" t="0" r="0" b="0"/>
          <a:pathLst>
            <a:path>
              <a:moveTo>
                <a:pt x="5196212" y="0"/>
              </a:moveTo>
              <a:lnTo>
                <a:pt x="5196212" y="123256"/>
              </a:lnTo>
              <a:lnTo>
                <a:pt x="0" y="123256"/>
              </a:lnTo>
              <a:lnTo>
                <a:pt x="0" y="212312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3182320" y="737769"/>
        <a:ext cx="260094" cy="2429"/>
      </dsp:txXfrm>
    </dsp:sp>
    <dsp:sp modelId="{75342AED-4D09-4D3C-84DD-3DAB66954E84}">
      <dsp:nvSpPr>
        <dsp:cNvPr id="0" name=""/>
        <dsp:cNvSpPr/>
      </dsp:nvSpPr>
      <dsp:spPr>
        <a:xfrm>
          <a:off x="5382403" y="943"/>
          <a:ext cx="1056140" cy="6336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000" kern="1200" dirty="0" smtClean="0"/>
            <a:t>各施設にて活用</a:t>
          </a:r>
          <a:endParaRPr kumimoji="1" lang="en-US" altLang="ja-JP" sz="1000" kern="1200" dirty="0" smtClean="0"/>
        </a:p>
      </dsp:txBody>
      <dsp:txXfrm>
        <a:off x="5382403" y="943"/>
        <a:ext cx="1056140" cy="633684"/>
      </dsp:txXfrm>
    </dsp:sp>
    <dsp:sp modelId="{187B42AA-2978-43ED-9C60-CD898092E7E5}">
      <dsp:nvSpPr>
        <dsp:cNvPr id="0" name=""/>
        <dsp:cNvSpPr/>
      </dsp:nvSpPr>
      <dsp:spPr>
        <a:xfrm>
          <a:off x="1240532" y="1148662"/>
          <a:ext cx="2123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12312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1340615" y="1193167"/>
        <a:ext cx="12145" cy="2429"/>
      </dsp:txXfrm>
    </dsp:sp>
    <dsp:sp modelId="{D322F725-877C-4B90-AD05-2974957A09C4}">
      <dsp:nvSpPr>
        <dsp:cNvPr id="0" name=""/>
        <dsp:cNvSpPr/>
      </dsp:nvSpPr>
      <dsp:spPr>
        <a:xfrm>
          <a:off x="186191" y="877540"/>
          <a:ext cx="1056140" cy="6336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000" kern="1200" dirty="0" smtClean="0"/>
            <a:t>不目な点はメールまたは電話対応</a:t>
          </a:r>
          <a:endParaRPr kumimoji="1" lang="en-US" altLang="ja-JP" sz="1000" kern="1200" dirty="0" smtClean="0"/>
        </a:p>
      </dsp:txBody>
      <dsp:txXfrm>
        <a:off x="186191" y="877540"/>
        <a:ext cx="1056140" cy="633684"/>
      </dsp:txXfrm>
    </dsp:sp>
    <dsp:sp modelId="{0BF490B2-BD9F-407D-AA80-C119801455A8}">
      <dsp:nvSpPr>
        <dsp:cNvPr id="0" name=""/>
        <dsp:cNvSpPr/>
      </dsp:nvSpPr>
      <dsp:spPr>
        <a:xfrm>
          <a:off x="2539585" y="1148662"/>
          <a:ext cx="2123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12312" y="45720"/>
              </a:lnTo>
            </a:path>
          </a:pathLst>
        </a:custGeom>
        <a:noFill/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2639668" y="1193167"/>
        <a:ext cx="12145" cy="2429"/>
      </dsp:txXfrm>
    </dsp:sp>
    <dsp:sp modelId="{F35DF3A8-7456-4005-BFAD-6B7917E53217}">
      <dsp:nvSpPr>
        <dsp:cNvPr id="0" name=""/>
        <dsp:cNvSpPr/>
      </dsp:nvSpPr>
      <dsp:spPr>
        <a:xfrm>
          <a:off x="1485244" y="877540"/>
          <a:ext cx="1056140" cy="6336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000" kern="1200" dirty="0" smtClean="0"/>
            <a:t>修了書希望の場合は名簿をメールにて貼付</a:t>
          </a:r>
          <a:endParaRPr kumimoji="1" lang="en-US" altLang="ja-JP" sz="1000" kern="1200" dirty="0" smtClean="0"/>
        </a:p>
      </dsp:txBody>
      <dsp:txXfrm>
        <a:off x="1485244" y="877540"/>
        <a:ext cx="1056140" cy="633684"/>
      </dsp:txXfrm>
    </dsp:sp>
    <dsp:sp modelId="{1CD4AA01-6211-4E31-98B3-CAA57847D0CA}">
      <dsp:nvSpPr>
        <dsp:cNvPr id="0" name=""/>
        <dsp:cNvSpPr/>
      </dsp:nvSpPr>
      <dsp:spPr>
        <a:xfrm>
          <a:off x="2784297" y="877540"/>
          <a:ext cx="1056140" cy="6336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000" kern="1200" dirty="0" smtClean="0"/>
            <a:t>修了書発送</a:t>
          </a:r>
          <a:endParaRPr kumimoji="1" lang="en-US" altLang="ja-JP" sz="1000" kern="1200" dirty="0" smtClean="0"/>
        </a:p>
      </dsp:txBody>
      <dsp:txXfrm>
        <a:off x="2784297" y="877540"/>
        <a:ext cx="1056140" cy="6336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76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837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0916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8686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635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2034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616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879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6413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959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2015/6/4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180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2015/6/4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268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4176" y="513376"/>
            <a:ext cx="5481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HGP創英角ﾎﾟｯﾌﾟ体" pitchFamily="50" charset="-128"/>
                <a:ea typeface="HGP創英角ﾎﾟｯﾌﾟ体" pitchFamily="50" charset="-128"/>
              </a:rPr>
              <a:t>院内新人教育・継続教育に</a:t>
            </a:r>
            <a:endParaRPr kumimoji="1" lang="en-US" altLang="ja-JP" sz="24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kumimoji="1" lang="ja-JP" altLang="en-US" sz="2400" dirty="0" smtClean="0">
                <a:latin typeface="HGP創英角ﾎﾟｯﾌﾟ体" pitchFamily="50" charset="-128"/>
                <a:ea typeface="HGP創英角ﾎﾟｯﾌﾟ体" pitchFamily="50" charset="-128"/>
              </a:rPr>
              <a:t>ｅラーニングを活用してみませんか？</a:t>
            </a:r>
            <a:endParaRPr kumimoji="1" lang="ja-JP" altLang="en-US" sz="24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4402" y="1341965"/>
            <a:ext cx="6638973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　</a:t>
            </a:r>
            <a:r>
              <a:rPr kumimoji="1" lang="ja-JP" altLang="en-US" sz="1100" dirty="0" smtClean="0">
                <a:latin typeface="HGS明朝B" pitchFamily="18" charset="-128"/>
                <a:ea typeface="HGS明朝B" pitchFamily="18" charset="-128"/>
              </a:rPr>
              <a:t>研究会では、医療安全教育ツールとしてｅラーニングの開発研究を実施中です。</a:t>
            </a:r>
            <a:r>
              <a:rPr lang="ja-JP" altLang="en-US" sz="1100" dirty="0" smtClean="0">
                <a:latin typeface="HGS明朝B" pitchFamily="18" charset="-128"/>
                <a:ea typeface="HGS明朝B" pitchFamily="18" charset="-128"/>
              </a:rPr>
              <a:t>現在、本研究会会長松下由美子編集のナーシンググラフィカＥＸ</a:t>
            </a:r>
            <a:r>
              <a:rPr kumimoji="1" lang="ja-JP" altLang="en-US" sz="1100" dirty="0" smtClean="0">
                <a:latin typeface="HGS明朝B" pitchFamily="18" charset="-128"/>
                <a:ea typeface="HGS明朝B" pitchFamily="18" charset="-128"/>
              </a:rPr>
              <a:t>「医療安全」（</a:t>
            </a:r>
            <a:r>
              <a:rPr kumimoji="1" lang="en-US" altLang="ja-JP" sz="1100" dirty="0" smtClean="0">
                <a:latin typeface="HGS明朝B" pitchFamily="18" charset="-128"/>
                <a:ea typeface="HGS明朝B" pitchFamily="18" charset="-128"/>
              </a:rPr>
              <a:t>2009</a:t>
            </a:r>
            <a:r>
              <a:rPr kumimoji="1" lang="ja-JP" altLang="en-US" sz="1100" dirty="0" smtClean="0">
                <a:latin typeface="HGS明朝B" pitchFamily="18" charset="-128"/>
                <a:ea typeface="HGS明朝B" pitchFamily="18" charset="-128"/>
              </a:rPr>
              <a:t>年発行）をもとにｅラーニングの内容を充実させています。院内新人教育を進めるにあたり担当者</a:t>
            </a:r>
            <a:r>
              <a:rPr lang="ja-JP" altLang="en-US" sz="1100" dirty="0">
                <a:latin typeface="HGS明朝B" pitchFamily="18" charset="-128"/>
                <a:ea typeface="HGS明朝B" pitchFamily="18" charset="-128"/>
              </a:rPr>
              <a:t>は</a:t>
            </a:r>
            <a:r>
              <a:rPr kumimoji="1" lang="ja-JP" altLang="en-US" sz="1100" dirty="0" smtClean="0">
                <a:latin typeface="HGS明朝B" pitchFamily="18" charset="-128"/>
                <a:ea typeface="HGS明朝B" pitchFamily="18" charset="-128"/>
              </a:rPr>
              <a:t>資料を作成するのに時間を要したり、研修時間の確保に苦労するという声を多く聞きます。そのような悩みを解決したいと開発チームができました。すでに、研究会役員病院では活用をすすめており高評価を得ています。</a:t>
            </a:r>
            <a:endParaRPr kumimoji="1" lang="en-US" altLang="ja-JP" sz="1100" dirty="0" smtClean="0">
              <a:latin typeface="HGS明朝B" pitchFamily="18" charset="-128"/>
              <a:ea typeface="HGS明朝B" pitchFamily="18" charset="-128"/>
            </a:endParaRPr>
          </a:p>
          <a:p>
            <a:r>
              <a:rPr lang="ja-JP" altLang="en-US" sz="1100" dirty="0">
                <a:latin typeface="HGS明朝B" pitchFamily="18" charset="-128"/>
                <a:ea typeface="HGS明朝B" pitchFamily="18" charset="-128"/>
              </a:rPr>
              <a:t>　</a:t>
            </a:r>
            <a:r>
              <a:rPr lang="ja-JP" altLang="en-US" sz="1100" dirty="0" smtClean="0">
                <a:latin typeface="HGS明朝B" pitchFamily="18" charset="-128"/>
                <a:ea typeface="HGS明朝B" pitchFamily="18" charset="-128"/>
              </a:rPr>
              <a:t>新人教育などに活用してみたいというご希望が多くあり、この度</a:t>
            </a:r>
            <a:r>
              <a:rPr lang="ja-JP" altLang="en-US" sz="1400" b="1" dirty="0" smtClean="0">
                <a:latin typeface="HGS明朝B" pitchFamily="18" charset="-128"/>
                <a:ea typeface="HGS明朝B" pitchFamily="18" charset="-128"/>
              </a:rPr>
              <a:t>ＣＤＲ</a:t>
            </a:r>
            <a:r>
              <a:rPr lang="en-US" altLang="ja-JP" sz="1400" b="1" dirty="0" smtClean="0">
                <a:latin typeface="HGS明朝B" pitchFamily="18" charset="-128"/>
                <a:ea typeface="HGS明朝B" pitchFamily="18" charset="-128"/>
              </a:rPr>
              <a:t>1</a:t>
            </a:r>
            <a:r>
              <a:rPr lang="ja-JP" altLang="en-US" sz="1400" b="1" dirty="0" smtClean="0">
                <a:latin typeface="HGS明朝B" pitchFamily="18" charset="-128"/>
                <a:ea typeface="HGS明朝B" pitchFamily="18" charset="-128"/>
              </a:rPr>
              <a:t>枚</a:t>
            </a:r>
            <a:r>
              <a:rPr lang="en-US" altLang="ja-JP" sz="1400" b="1" dirty="0" smtClean="0">
                <a:latin typeface="HGS明朝B" pitchFamily="18" charset="-128"/>
                <a:ea typeface="HGS明朝B" pitchFamily="18" charset="-128"/>
              </a:rPr>
              <a:t>2,000</a:t>
            </a:r>
            <a:r>
              <a:rPr lang="ja-JP" altLang="en-US" sz="1400" b="1" dirty="0" smtClean="0">
                <a:latin typeface="HGS明朝B" pitchFamily="18" charset="-128"/>
                <a:ea typeface="HGS明朝B" pitchFamily="18" charset="-128"/>
              </a:rPr>
              <a:t>円</a:t>
            </a:r>
            <a:r>
              <a:rPr lang="ja-JP" altLang="en-US" sz="1100" dirty="0" smtClean="0">
                <a:latin typeface="HGS明朝B" pitchFamily="18" charset="-128"/>
                <a:ea typeface="HGS明朝B" pitchFamily="18" charset="-128"/>
              </a:rPr>
              <a:t>（郵送料</a:t>
            </a:r>
            <a:r>
              <a:rPr lang="en-US" altLang="ja-JP" sz="1100" dirty="0" smtClean="0">
                <a:latin typeface="HGS明朝B" pitchFamily="18" charset="-128"/>
                <a:ea typeface="HGS明朝B" pitchFamily="18" charset="-128"/>
              </a:rPr>
              <a:t>200</a:t>
            </a:r>
            <a:r>
              <a:rPr lang="ja-JP" altLang="en-US" sz="1100" dirty="0" smtClean="0">
                <a:latin typeface="HGS明朝B" pitchFamily="18" charset="-128"/>
                <a:ea typeface="HGS明朝B" pitchFamily="18" charset="-128"/>
              </a:rPr>
              <a:t>円込み）でお譲りします。</a:t>
            </a:r>
            <a:endParaRPr kumimoji="1" lang="ja-JP" altLang="en-US" sz="1100" dirty="0">
              <a:latin typeface="HGS明朝B" pitchFamily="18" charset="-128"/>
              <a:ea typeface="HGS明朝B" pitchFamily="18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59287" y="8388424"/>
            <a:ext cx="3356526" cy="6597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900" dirty="0" smtClean="0"/>
              <a:t>問い合わせ先：　ＯＱＴ９　広報担当　藤森　</a:t>
            </a:r>
            <a:endParaRPr kumimoji="1" lang="en-US" altLang="ja-JP" sz="900" dirty="0" smtClean="0"/>
          </a:p>
          <a:p>
            <a:r>
              <a:rPr lang="ja-JP" altLang="en-US" sz="900" dirty="0" smtClean="0"/>
              <a:t>電話番号：０５５１</a:t>
            </a:r>
            <a:r>
              <a:rPr lang="en-US" altLang="ja-JP" sz="900" dirty="0" smtClean="0"/>
              <a:t>-</a:t>
            </a:r>
            <a:r>
              <a:rPr lang="ja-JP" altLang="en-US" sz="900" dirty="0" smtClean="0"/>
              <a:t>３２</a:t>
            </a:r>
            <a:r>
              <a:rPr lang="en-US" altLang="ja-JP" sz="900" dirty="0" smtClean="0"/>
              <a:t>-</a:t>
            </a:r>
            <a:r>
              <a:rPr lang="ja-JP" altLang="en-US" sz="900" dirty="0" smtClean="0"/>
              <a:t>３２２１</a:t>
            </a:r>
            <a:r>
              <a:rPr lang="ja-JP" altLang="en-US" sz="900" dirty="0"/>
              <a:t> （北杜市立甲陽病院）</a:t>
            </a:r>
            <a:endParaRPr kumimoji="1" lang="en-US" altLang="ja-JP" sz="900" dirty="0" smtClean="0"/>
          </a:p>
          <a:p>
            <a:r>
              <a:rPr lang="ja-JP" altLang="en-US" sz="900" dirty="0" smtClean="0"/>
              <a:t>メール：　</a:t>
            </a:r>
            <a:r>
              <a:rPr lang="en-US" altLang="ja-JP" sz="1000" dirty="0" smtClean="0"/>
              <a:t>ararei1029</a:t>
            </a:r>
            <a:r>
              <a:rPr kumimoji="1" lang="ja-JP" altLang="en-US" sz="1000" dirty="0" smtClean="0"/>
              <a:t>＠</a:t>
            </a:r>
            <a:r>
              <a:rPr kumimoji="1" lang="en-US" altLang="ja-JP" sz="1000" dirty="0" smtClean="0"/>
              <a:t>gmail.com</a:t>
            </a:r>
          </a:p>
        </p:txBody>
      </p:sp>
      <p:sp>
        <p:nvSpPr>
          <p:cNvPr id="23" name="角丸四角形 22"/>
          <p:cNvSpPr/>
          <p:nvPr/>
        </p:nvSpPr>
        <p:spPr>
          <a:xfrm>
            <a:off x="4220449" y="78045"/>
            <a:ext cx="2569626" cy="45662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latin typeface="HGP創英角ﾎﾟｯﾌﾟ体" pitchFamily="50" charset="-128"/>
                <a:ea typeface="HGP創英角ﾎﾟｯﾌﾟ体" pitchFamily="50" charset="-128"/>
              </a:rPr>
              <a:t>開発チーム　</a:t>
            </a:r>
            <a:r>
              <a:rPr kumimoji="1" lang="ja-JP" alt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ＯＱＴ９</a:t>
            </a:r>
            <a:endParaRPr kumimoji="1" lang="ja-JP" altLang="en-US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13" name="図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8" y="127888"/>
            <a:ext cx="272766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9" name="グループ化 28"/>
          <p:cNvGrpSpPr/>
          <p:nvPr/>
        </p:nvGrpSpPr>
        <p:grpSpPr>
          <a:xfrm>
            <a:off x="140594" y="2830206"/>
            <a:ext cx="6632291" cy="1442895"/>
            <a:chOff x="625365" y="1820919"/>
            <a:chExt cx="10938642" cy="2798378"/>
          </a:xfrm>
        </p:grpSpPr>
        <p:sp>
          <p:nvSpPr>
            <p:cNvPr id="30" name="フローチャート: 表示 29"/>
            <p:cNvSpPr/>
            <p:nvPr/>
          </p:nvSpPr>
          <p:spPr>
            <a:xfrm>
              <a:off x="625365" y="1820919"/>
              <a:ext cx="3050628" cy="2798378"/>
            </a:xfrm>
            <a:prstGeom prst="flowChartDisplay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b="1" dirty="0" smtClean="0"/>
                <a:t>楽しく</a:t>
              </a:r>
              <a:endParaRPr lang="en-US" altLang="ja-JP" sz="1600" b="1" dirty="0" smtClean="0"/>
            </a:p>
            <a:p>
              <a:pPr algn="ctr"/>
              <a:r>
                <a:rPr lang="ja-JP" altLang="en-US" sz="1600" b="1" dirty="0" smtClean="0"/>
                <a:t>学べる</a:t>
              </a:r>
              <a:endParaRPr lang="en-US" altLang="ja-JP" sz="1600" b="1" dirty="0" smtClean="0"/>
            </a:p>
            <a:p>
              <a:pPr algn="ctr"/>
              <a:endParaRPr kumimoji="1" lang="en-US" altLang="ja-JP" sz="1100" dirty="0" smtClean="0"/>
            </a:p>
            <a:p>
              <a:pPr algn="ctr"/>
              <a:r>
                <a:rPr kumimoji="1" lang="ja-JP" altLang="en-US" sz="1100" dirty="0" smtClean="0"/>
                <a:t>基礎編から応用編まで充実した内容が堅苦しくない</a:t>
              </a:r>
              <a:endParaRPr kumimoji="1" lang="ja-JP" altLang="en-US" sz="1100" dirty="0"/>
            </a:p>
          </p:txBody>
        </p:sp>
        <p:sp>
          <p:nvSpPr>
            <p:cNvPr id="31" name="フローチャート: 表示 30"/>
            <p:cNvSpPr/>
            <p:nvPr/>
          </p:nvSpPr>
          <p:spPr>
            <a:xfrm>
              <a:off x="3209596" y="1820919"/>
              <a:ext cx="3050628" cy="2798378"/>
            </a:xfrm>
            <a:prstGeom prst="flowChartDisplay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負担が</a:t>
              </a:r>
              <a:endParaRPr kumimoji="1" lang="en-US" altLang="ja-JP" sz="1600" b="1" dirty="0" smtClean="0"/>
            </a:p>
            <a:p>
              <a:pPr algn="ctr"/>
              <a:r>
                <a:rPr kumimoji="1" lang="ja-JP" altLang="en-US" sz="1600" b="1" dirty="0" smtClean="0"/>
                <a:t>軽減</a:t>
              </a:r>
              <a:endParaRPr kumimoji="1" lang="en-US" altLang="ja-JP" sz="1600" b="1" dirty="0" smtClean="0"/>
            </a:p>
            <a:p>
              <a:pPr algn="ctr"/>
              <a:endParaRPr kumimoji="1" lang="en-US" altLang="ja-JP" sz="1200" dirty="0" smtClean="0"/>
            </a:p>
            <a:p>
              <a:pPr algn="ctr"/>
              <a:r>
                <a:rPr kumimoji="1" lang="ja-JP" altLang="en-US" sz="1100" dirty="0" smtClean="0"/>
                <a:t>教育担当者の負担減に貢献</a:t>
              </a:r>
              <a:endParaRPr kumimoji="1" lang="ja-JP" altLang="en-US" sz="1100" dirty="0"/>
            </a:p>
          </p:txBody>
        </p:sp>
        <p:sp>
          <p:nvSpPr>
            <p:cNvPr id="32" name="フローチャート: 表示 31"/>
            <p:cNvSpPr/>
            <p:nvPr/>
          </p:nvSpPr>
          <p:spPr>
            <a:xfrm>
              <a:off x="5793826" y="1820919"/>
              <a:ext cx="3050628" cy="2798378"/>
            </a:xfrm>
            <a:prstGeom prst="flowChartDisplay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操作が</a:t>
              </a:r>
              <a:endParaRPr kumimoji="1" lang="en-US" altLang="ja-JP" sz="1600" b="1" dirty="0" smtClean="0"/>
            </a:p>
            <a:p>
              <a:pPr algn="ctr"/>
              <a:r>
                <a:rPr kumimoji="1" lang="ja-JP" altLang="en-US" sz="1600" b="1" dirty="0" smtClean="0"/>
                <a:t>簡単</a:t>
              </a:r>
              <a:endParaRPr kumimoji="1" lang="en-US" altLang="ja-JP" sz="1600" b="1" dirty="0" smtClean="0"/>
            </a:p>
            <a:p>
              <a:pPr algn="ctr"/>
              <a:endParaRPr lang="en-US" altLang="ja-JP" sz="1200" dirty="0" smtClean="0"/>
            </a:p>
            <a:p>
              <a:pPr algn="ctr"/>
              <a:r>
                <a:rPr lang="ja-JP" altLang="en-US" sz="1100" dirty="0" smtClean="0"/>
                <a:t>パソコンさえあれば誰でも可能</a:t>
              </a:r>
              <a:endParaRPr kumimoji="1" lang="en-US" altLang="ja-JP" sz="1100" dirty="0" smtClean="0"/>
            </a:p>
          </p:txBody>
        </p:sp>
        <p:sp>
          <p:nvSpPr>
            <p:cNvPr id="33" name="フローチャート: 表示 32"/>
            <p:cNvSpPr/>
            <p:nvPr/>
          </p:nvSpPr>
          <p:spPr>
            <a:xfrm>
              <a:off x="8513379" y="1820919"/>
              <a:ext cx="3050628" cy="2798378"/>
            </a:xfrm>
            <a:prstGeom prst="flowChartDisplay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 smtClean="0"/>
                <a:t>費用が</a:t>
              </a:r>
              <a:endParaRPr kumimoji="1" lang="en-US" altLang="ja-JP" sz="1400" b="1" dirty="0" smtClean="0"/>
            </a:p>
            <a:p>
              <a:pPr algn="ctr"/>
              <a:r>
                <a:rPr kumimoji="1" lang="ja-JP" altLang="en-US" sz="1400" b="1" dirty="0" smtClean="0"/>
                <a:t>安い！</a:t>
              </a:r>
              <a:endParaRPr kumimoji="1" lang="en-US" altLang="ja-JP" sz="1400" b="1" dirty="0" smtClean="0"/>
            </a:p>
            <a:p>
              <a:pPr algn="ctr"/>
              <a:endParaRPr kumimoji="1" lang="en-US" altLang="ja-JP" sz="1100" dirty="0" smtClean="0"/>
            </a:p>
            <a:p>
              <a:pPr algn="ctr"/>
              <a:r>
                <a:rPr kumimoji="1" lang="ja-JP" altLang="en-US" sz="1100" dirty="0" smtClean="0"/>
                <a:t>採算度外視、営利目的ではないので破格の値段。</a:t>
              </a:r>
              <a:endParaRPr kumimoji="1" lang="en-US" altLang="ja-JP" sz="1100" dirty="0" smtClean="0"/>
            </a:p>
          </p:txBody>
        </p:sp>
      </p:grpSp>
      <p:graphicFrame>
        <p:nvGraphicFramePr>
          <p:cNvPr id="28" name="図表 27"/>
          <p:cNvGraphicFramePr/>
          <p:nvPr>
            <p:extLst>
              <p:ext uri="{D42A27DB-BD31-4B8C-83A1-F6EECF244321}">
                <p14:modId xmlns:p14="http://schemas.microsoft.com/office/powerpoint/2010/main" val="3516919764"/>
              </p:ext>
            </p:extLst>
          </p:nvPr>
        </p:nvGraphicFramePr>
        <p:xfrm>
          <a:off x="3897989" y="7527967"/>
          <a:ext cx="2892086" cy="1520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5354743" y="630811"/>
            <a:ext cx="145863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2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2015</a:t>
            </a:r>
            <a:r>
              <a:rPr lang="ja-JP" altLang="en-US" sz="2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年版</a:t>
            </a:r>
            <a:endParaRPr lang="ja-JP" altLang="en-US" sz="2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268" y="4422514"/>
            <a:ext cx="6669360" cy="3141027"/>
          </a:xfrm>
          <a:prstGeom prst="rect">
            <a:avLst/>
          </a:prstGeom>
        </p:spPr>
      </p:pic>
      <p:sp>
        <p:nvSpPr>
          <p:cNvPr id="10" name="上矢印吹き出し 9"/>
          <p:cNvSpPr/>
          <p:nvPr/>
        </p:nvSpPr>
        <p:spPr>
          <a:xfrm>
            <a:off x="384105" y="7543510"/>
            <a:ext cx="3874539" cy="753673"/>
          </a:xfrm>
          <a:prstGeom prst="upArrow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/>
              <a:t>充実の内容！現在</a:t>
            </a:r>
            <a:r>
              <a:rPr kumimoji="1" lang="en-US" altLang="ja-JP" sz="1100" dirty="0" smtClean="0"/>
              <a:t>43</a:t>
            </a:r>
            <a:r>
              <a:rPr kumimoji="1" lang="ja-JP" altLang="en-US" sz="1100" dirty="0" smtClean="0"/>
              <a:t>のコンテンツがそろいました。どれも現場で役立つ実践に即した項目です。やり方は自由です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49427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064196"/>
              </p:ext>
            </p:extLst>
          </p:nvPr>
        </p:nvGraphicFramePr>
        <p:xfrm>
          <a:off x="332656" y="3347864"/>
          <a:ext cx="6264696" cy="43924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1002"/>
                <a:gridCol w="4513694"/>
              </a:tblGrid>
              <a:tr h="6274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申込者氏名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/>
                    </a:p>
                  </a:txBody>
                  <a:tcPr/>
                </a:tc>
              </a:tr>
              <a:tr h="6274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所属施設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/>
                    </a:p>
                  </a:txBody>
                  <a:tcPr/>
                </a:tc>
              </a:tr>
              <a:tr h="6274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連絡先電話番号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/>
                    </a:p>
                  </a:txBody>
                  <a:tcPr/>
                </a:tc>
              </a:tr>
              <a:tr h="6274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メールアドレス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/>
                    </a:p>
                  </a:txBody>
                  <a:tcPr/>
                </a:tc>
              </a:tr>
              <a:tr h="6274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郵送先郵便番号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/>
                    </a:p>
                  </a:txBody>
                  <a:tcPr/>
                </a:tc>
              </a:tr>
              <a:tr h="6274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郵送先住所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/>
                    </a:p>
                  </a:txBody>
                  <a:tcPr/>
                </a:tc>
              </a:tr>
              <a:tr h="6274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領収書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/>
                        <a:t>必要　・　不要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332656" y="2627784"/>
            <a:ext cx="45400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ｅラーニングＣＤＲ申し込み用紙　</a:t>
            </a:r>
            <a:r>
              <a:rPr kumimoji="1" lang="en-US" altLang="ja-JP" b="1" dirty="0" smtClean="0"/>
              <a:t>2015</a:t>
            </a:r>
            <a:r>
              <a:rPr kumimoji="1" lang="ja-JP" altLang="en-US" b="1" dirty="0" smtClean="0"/>
              <a:t>年度版</a:t>
            </a:r>
            <a:endParaRPr kumimoji="1" lang="en-US" altLang="ja-JP" b="1" dirty="0" smtClean="0"/>
          </a:p>
          <a:p>
            <a:r>
              <a:rPr lang="ja-JP" altLang="en-US" b="1" dirty="0" smtClean="0"/>
              <a:t>申し込み年月日　　　　年　　　月　　　日</a:t>
            </a:r>
            <a:endParaRPr kumimoji="1" lang="ja-JP" altLang="en-US" b="1" dirty="0"/>
          </a:p>
        </p:txBody>
      </p:sp>
      <p:graphicFrame>
        <p:nvGraphicFramePr>
          <p:cNvPr id="4" name="図表 3"/>
          <p:cNvGraphicFramePr/>
          <p:nvPr>
            <p:extLst>
              <p:ext uri="{D42A27DB-BD31-4B8C-83A1-F6EECF244321}">
                <p14:modId xmlns:p14="http://schemas.microsoft.com/office/powerpoint/2010/main" val="888317926"/>
              </p:ext>
            </p:extLst>
          </p:nvPr>
        </p:nvGraphicFramePr>
        <p:xfrm>
          <a:off x="0" y="611560"/>
          <a:ext cx="6624736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1484784" y="7798987"/>
            <a:ext cx="337143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申し込みＦＡＸ番号</a:t>
            </a:r>
            <a:endParaRPr lang="en-US" altLang="ja-JP" sz="3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０５５－２５３－９０３７</a:t>
            </a:r>
            <a:endParaRPr lang="en-US" altLang="ja-JP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県立大学看護学部</a:t>
            </a:r>
            <a:r>
              <a:rPr lang="en-US" altLang="ja-JP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ja-JP" alt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小林）</a:t>
            </a:r>
            <a:endParaRPr lang="ja-JP" alt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8640" y="180682"/>
            <a:ext cx="1515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申し込み方法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9948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</TotalTime>
  <Words>186</Words>
  <Application>Microsoft Office PowerPoint</Application>
  <PresentationFormat>画面に合わせる (4:3)</PresentationFormat>
  <Paragraphs>55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HGP創英角ﾎﾟｯﾌﾟ体</vt:lpstr>
      <vt:lpstr>HGS明朝B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3階病棟</dc:creator>
  <cp:lastModifiedBy>内視鏡検査室</cp:lastModifiedBy>
  <cp:revision>26</cp:revision>
  <cp:lastPrinted>2015-03-29T23:36:34Z</cp:lastPrinted>
  <dcterms:created xsi:type="dcterms:W3CDTF">2013-02-24T06:14:38Z</dcterms:created>
  <dcterms:modified xsi:type="dcterms:W3CDTF">2015-06-04T00:16:50Z</dcterms:modified>
</cp:coreProperties>
</file>